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4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74" r:id="rId6"/>
    <p:sldId id="271" r:id="rId7"/>
    <p:sldId id="272" r:id="rId8"/>
    <p:sldId id="288" r:id="rId9"/>
    <p:sldId id="278" r:id="rId10"/>
    <p:sldId id="302" r:id="rId11"/>
    <p:sldId id="279" r:id="rId12"/>
    <p:sldId id="305" r:id="rId13"/>
    <p:sldId id="306" r:id="rId14"/>
    <p:sldId id="314" r:id="rId15"/>
    <p:sldId id="315" r:id="rId16"/>
    <p:sldId id="316" r:id="rId17"/>
    <p:sldId id="317" r:id="rId18"/>
    <p:sldId id="280" r:id="rId19"/>
    <p:sldId id="330" r:id="rId20"/>
    <p:sldId id="311" r:id="rId21"/>
    <p:sldId id="327" r:id="rId22"/>
    <p:sldId id="331" r:id="rId23"/>
    <p:sldId id="332" r:id="rId24"/>
    <p:sldId id="310" r:id="rId25"/>
    <p:sldId id="328" r:id="rId26"/>
    <p:sldId id="329" r:id="rId27"/>
    <p:sldId id="281" r:id="rId28"/>
    <p:sldId id="304" r:id="rId29"/>
    <p:sldId id="283" r:id="rId30"/>
    <p:sldId id="263" r:id="rId31"/>
    <p:sldId id="287" r:id="rId32"/>
    <p:sldId id="313" r:id="rId33"/>
    <p:sldId id="277" r:id="rId34"/>
    <p:sldId id="286" r:id="rId35"/>
    <p:sldId id="289" r:id="rId36"/>
    <p:sldId id="333" r:id="rId37"/>
    <p:sldId id="312" r:id="rId38"/>
    <p:sldId id="293" r:id="rId39"/>
    <p:sldId id="292" r:id="rId40"/>
    <p:sldId id="296" r:id="rId41"/>
    <p:sldId id="294" r:id="rId42"/>
    <p:sldId id="295" r:id="rId43"/>
    <p:sldId id="297" r:id="rId44"/>
    <p:sldId id="298" r:id="rId45"/>
    <p:sldId id="299" r:id="rId46"/>
    <p:sldId id="300" r:id="rId47"/>
    <p:sldId id="325" r:id="rId48"/>
    <p:sldId id="326" r:id="rId49"/>
    <p:sldId id="301" r:id="rId50"/>
    <p:sldId id="320" r:id="rId51"/>
    <p:sldId id="321" r:id="rId52"/>
    <p:sldId id="322" r:id="rId53"/>
    <p:sldId id="323" r:id="rId54"/>
    <p:sldId id="324" r:id="rId55"/>
    <p:sldId id="273" r:id="rId56"/>
    <p:sldId id="264" r:id="rId57"/>
    <p:sldId id="268" r:id="rId58"/>
    <p:sldId id="269" r:id="rId59"/>
    <p:sldId id="270" r:id="rId60"/>
    <p:sldId id="275" r:id="rId61"/>
    <p:sldId id="276" r:id="rId62"/>
    <p:sldId id="261" r:id="rId63"/>
  </p:sldIdLst>
  <p:sldSz cx="9144000" cy="5143500" type="screen16x9"/>
  <p:notesSz cx="6858000" cy="9144000"/>
  <p:embeddedFontLst>
    <p:embeddedFont>
      <p:font typeface="KoPub돋움체 Light" panose="02020603020101020101" pitchFamily="18" charset="-127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KoPub돋움체 Bold" panose="02020603020101020101" pitchFamily="18" charset="-127"/>
      <p:regular r:id="rId70"/>
    </p:embeddedFont>
    <p:embeddedFont>
      <p:font typeface="KoPub돋움체 Medium" panose="02020603020101020101" pitchFamily="18" charset="-127"/>
      <p:regular r:id="rId71"/>
    </p:embeddedFont>
    <p:embeddedFont>
      <p:font typeface="맑은 고딕" panose="020B0503020000020004" pitchFamily="50" charset="-127"/>
      <p:regular r:id="rId72"/>
      <p:bold r:id="rId73"/>
    </p:embeddedFont>
  </p:embeddedFontLst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1618">
          <p15:clr>
            <a:srgbClr val="A4A3A4"/>
          </p15:clr>
        </p15:guide>
        <p15:guide id="4" pos="3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B0F0"/>
    <a:srgbClr val="0094C8"/>
    <a:srgbClr val="615247"/>
    <a:srgbClr val="A1968B"/>
    <a:srgbClr val="BDAB9D"/>
    <a:srgbClr val="C5B7AB"/>
    <a:srgbClr val="009ED6"/>
    <a:srgbClr val="00ADEA"/>
    <a:srgbClr val="0D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94637" autoAdjust="0"/>
  </p:normalViewPr>
  <p:slideViewPr>
    <p:cSldViewPr snapToGrid="0" snapToObjects="1">
      <p:cViewPr varScale="1">
        <p:scale>
          <a:sx n="137" d="100"/>
          <a:sy n="137" d="100"/>
        </p:scale>
        <p:origin x="1212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92" y="-84"/>
      </p:cViewPr>
      <p:guideLst>
        <p:guide orient="horz" pos="2880"/>
        <p:guide pos="2160"/>
        <p:guide orient="horz" pos="1618"/>
        <p:guide pos="34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대형 마트</c:v>
                </c:pt>
              </c:strCache>
            </c:strRef>
          </c:tx>
          <c:spPr>
            <a:ln w="28575" cap="rnd">
              <a:solidFill>
                <a:schemeClr val="accent2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2012</c:v>
                </c:pt>
                <c:pt idx="2">
                  <c:v>2014</c:v>
                </c:pt>
                <c:pt idx="3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104.5</c:v>
                </c:pt>
                <c:pt idx="1">
                  <c:v>108.7</c:v>
                </c:pt>
                <c:pt idx="2">
                  <c:v>103.4</c:v>
                </c:pt>
                <c:pt idx="3">
                  <c:v>99.7</c:v>
                </c:pt>
                <c:pt idx="4">
                  <c:v>96.8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BB-49AE-9EAE-FAEADC3A25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인터넷 쇼핑</c:v>
                </c:pt>
              </c:strCache>
            </c:strRef>
          </c:tx>
          <c:spPr>
            <a:ln w="28575" cap="rnd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2010</c:v>
                </c:pt>
                <c:pt idx="1">
                  <c:v>2012</c:v>
                </c:pt>
                <c:pt idx="2">
                  <c:v>2014</c:v>
                </c:pt>
                <c:pt idx="3">
                  <c:v>2016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56.9</c:v>
                </c:pt>
                <c:pt idx="1">
                  <c:v>70.8</c:v>
                </c:pt>
                <c:pt idx="2">
                  <c:v>86.1</c:v>
                </c:pt>
                <c:pt idx="3">
                  <c:v>122.5</c:v>
                </c:pt>
                <c:pt idx="4">
                  <c:v>174.5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BB-49AE-9EAE-FAEADC3A2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00987599"/>
        <c:axId val="1413576991"/>
      </c:lineChart>
      <c:catAx>
        <c:axId val="1100987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13576991"/>
        <c:crosses val="autoZero"/>
        <c:auto val="1"/>
        <c:lblAlgn val="ctr"/>
        <c:lblOffset val="100"/>
        <c:noMultiLvlLbl val="0"/>
      </c:catAx>
      <c:valAx>
        <c:axId val="141357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0098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0.7258</cdr:x>
      <cdr:y>0.9238</cdr:y>
    </cdr:from>
    <cdr:to>
      <cdr:x>0.9941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2B1E409-6033-4954-AA04-752E2CEEF5A6}"/>
            </a:ext>
          </a:extLst>
        </cdr:cNvPr>
        <cdr:cNvSpPr txBox="1"/>
      </cdr:nvSpPr>
      <cdr:spPr>
        <a:xfrm xmlns:a="http://schemas.openxmlformats.org/drawingml/2006/main">
          <a:off x="4324587" y="4498780"/>
          <a:ext cx="1598645" cy="35065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440F5D-7E70-4F1D-A171-57A68F29BE94}" type="datetimeFigureOut">
              <a:rPr lang="ko-KR" altLang="en-US" smtClean="0"/>
              <a:pPr/>
              <a:t>2019-10-04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FA01A-F65B-408B-A230-13818A6576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 Bold" panose="02020603020101020101" pitchFamily="18" charset="-127"/>
        <a:ea typeface="KoPub돋움체 Bold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 Bold" panose="02020603020101020101" pitchFamily="18" charset="-127"/>
        <a:ea typeface="KoPub돋움체 Bold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 Bold" panose="02020603020101020101" pitchFamily="18" charset="-127"/>
        <a:ea typeface="KoPub돋움체 Bold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 Bold" panose="02020603020101020101" pitchFamily="18" charset="-127"/>
        <a:ea typeface="KoPub돋움체 Bold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 Bold" panose="02020603020101020101" pitchFamily="18" charset="-127"/>
        <a:ea typeface="KoPub돋움체 Bold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46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7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1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116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7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84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230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950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98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756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추가하기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107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786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090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추가하기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76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추가하기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57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추가하기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21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34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27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6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로그아웃 </a:t>
            </a:r>
            <a:r>
              <a:rPr lang="en-US" altLang="ko-KR" dirty="0" err="1"/>
              <a:t>JopitionPane</a:t>
            </a:r>
            <a:r>
              <a:rPr lang="en-US" altLang="ko-KR" dirty="0"/>
              <a:t> </a:t>
            </a:r>
            <a:r>
              <a:rPr lang="ko-KR" altLang="en-US" dirty="0"/>
              <a:t>넣어서 움짤 </a:t>
            </a:r>
            <a:r>
              <a:rPr lang="ko-KR" altLang="en-US" dirty="0" err="1"/>
              <a:t>만들것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A01A-F65B-408B-A230-13818A6576E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55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 txBox="1">
            <a:spLocks noGrp="1" noChangeArrowheads="1"/>
          </p:cNvSpPr>
          <p:nvPr>
            <p:ph type="ctrTitle"/>
          </p:nvPr>
        </p:nvSpPr>
        <p:spPr>
          <a:xfrm>
            <a:off x="638810" y="1442085"/>
            <a:ext cx="778383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dirty="0">
                <a:solidFill>
                  <a:srgbClr val="413327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13" name="부제목 2"/>
          <p:cNvSpPr txBox="1">
            <a:spLocks noGrp="1" noChangeArrowheads="1"/>
          </p:cNvSpPr>
          <p:nvPr>
            <p:ph type="subTitle"/>
          </p:nvPr>
        </p:nvSpPr>
        <p:spPr>
          <a:xfrm>
            <a:off x="641350" y="2228850"/>
            <a:ext cx="5056505" cy="2870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7500" lnSpcReduction="20000"/>
          </a:bodyPr>
          <a:lstStyle>
            <a:lvl1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dirty="0">
                <a:solidFill>
                  <a:srgbClr val="0070C0"/>
                </a:solidFill>
                <a:latin typeface="Arial" charset="0"/>
                <a:ea typeface="Arial" charset="0"/>
              </a:rPr>
              <a:t>마스터 부제목 스타일 편집</a:t>
            </a:r>
          </a:p>
        </p:txBody>
      </p:sp>
      <p:cxnSp>
        <p:nvCxnSpPr>
          <p:cNvPr id="15" name="직선 연결선 18"/>
          <p:cNvCxnSpPr>
            <a:cxnSpLocks noChangeShapeType="1"/>
          </p:cNvCxnSpPr>
          <p:nvPr userDrawn="1"/>
        </p:nvCxnSpPr>
        <p:spPr bwMode="auto">
          <a:xfrm flipH="1">
            <a:off x="639764" y="1111197"/>
            <a:ext cx="139382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직선 연결선 36"/>
          <p:cNvCxnSpPr>
            <a:cxnSpLocks noChangeShapeType="1"/>
          </p:cNvCxnSpPr>
          <p:nvPr userDrawn="1"/>
        </p:nvCxnSpPr>
        <p:spPr bwMode="auto">
          <a:xfrm>
            <a:off x="639763" y="2811953"/>
            <a:ext cx="6032884" cy="0"/>
          </a:xfrm>
          <a:prstGeom prst="line">
            <a:avLst/>
          </a:prstGeom>
          <a:noFill/>
          <a:ln w="19050" algn="ctr">
            <a:solidFill>
              <a:srgbClr val="05BE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날짜 개체 틀 17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10/4/2019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8" name="바닥글 개체 틀 18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>
              <a:defRPr/>
            </a:lvl1pPr>
          </a:lstStyle>
          <a:p>
            <a:pPr algn="ctr" eaLnBrk="0" fontAlgn="auto" latinLnBrk="0"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19" name="슬라이드 번호 개체 틀 19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1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10/4/2019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" name="바닥글 개체 틀 2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3" name="슬라이드 번호 개체 틀 3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5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3"/>
          <p:cNvSpPr txBox="1">
            <a:spLocks/>
          </p:cNvSpPr>
          <p:nvPr userDrawn="1"/>
        </p:nvSpPr>
        <p:spPr>
          <a:xfrm>
            <a:off x="1006676" y="125188"/>
            <a:ext cx="1666824" cy="393758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Lucida Sans Unicode" pitchFamily="34" charset="0"/>
              </a:defRPr>
            </a:lvl9pPr>
            <a:extLst/>
          </a:lstStyle>
          <a:p>
            <a:endParaRPr lang="ko-KR" altLang="en-US" sz="1400" b="1" dirty="0">
              <a:solidFill>
                <a:srgbClr val="27354D"/>
              </a:solidFill>
              <a:ea typeface="KoPub돋움체 Bold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19371" y="162447"/>
            <a:ext cx="53406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319371" y="511383"/>
            <a:ext cx="534066" cy="0"/>
          </a:xfrm>
          <a:prstGeom prst="line">
            <a:avLst/>
          </a:prstGeom>
          <a:ln w="19050">
            <a:solidFill>
              <a:srgbClr val="4C3C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3"/>
          <p:cNvSpPr>
            <a:spLocks noGrp="1"/>
          </p:cNvSpPr>
          <p:nvPr>
            <p:ph type="title" idx="4294967295"/>
          </p:nvPr>
        </p:nvSpPr>
        <p:spPr>
          <a:xfrm>
            <a:off x="930275" y="69850"/>
            <a:ext cx="7632700" cy="52006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dirty="0">
                <a:solidFill>
                  <a:srgbClr val="4C3C2E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18" name="날짜 개체 틀 18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FigureOut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10/4/2019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9" name="바닥글 개체 틀 19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000" dirty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</a:p>
        </p:txBody>
      </p:sp>
      <p:sp>
        <p:nvSpPr>
          <p:cNvPr id="20" name="슬라이드 번호 개체 틀 20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55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38" r:id="rId2"/>
    <p:sldLayoutId id="214748374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 bwMode="auto">
          <a:xfrm>
            <a:off x="4602480" y="4741545"/>
            <a:ext cx="4095750" cy="1270"/>
          </a:xfrm>
          <a:prstGeom prst="line">
            <a:avLst/>
          </a:prstGeom>
          <a:noFill/>
          <a:ln w="19050" cap="flat" cmpd="sng">
            <a:solidFill>
              <a:srgbClr val="9A897E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 bwMode="auto">
          <a:xfrm>
            <a:off x="4589780" y="3658870"/>
            <a:ext cx="4095750" cy="1270"/>
          </a:xfrm>
          <a:prstGeom prst="line">
            <a:avLst/>
          </a:prstGeom>
          <a:noFill/>
          <a:ln w="19050" cap="flat" cmpd="sng">
            <a:solidFill>
              <a:srgbClr val="9A897E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0"/>
          <p:cNvSpPr txBox="1">
            <a:spLocks/>
          </p:cNvSpPr>
          <p:nvPr/>
        </p:nvSpPr>
        <p:spPr bwMode="auto">
          <a:xfrm>
            <a:off x="5172075" y="3722370"/>
            <a:ext cx="3032760" cy="3994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자.배.조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자바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배달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왔조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80695" y="579120"/>
            <a:ext cx="8188960" cy="2373630"/>
          </a:xfrm>
          <a:prstGeom prst="rect">
            <a:avLst/>
          </a:prstGeom>
          <a:noFill/>
          <a:ln w="5715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758190" y="601345"/>
            <a:ext cx="3987165" cy="222821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자배</a:t>
            </a:r>
            <a:r>
              <a:rPr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택배</a:t>
            </a:r>
            <a:r>
              <a:rPr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algn="l" defTabSz="914400" eaLnBrk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</a:t>
            </a:r>
            <a:r>
              <a:rPr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indent="0" algn="l" defTabSz="914400" eaLnBrk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완료</a:t>
            </a:r>
            <a:r>
              <a:rPr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보고서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0" name="직선 연결선 18"/>
          <p:cNvCxnSpPr>
            <a:cxnSpLocks noChangeShapeType="1"/>
          </p:cNvCxnSpPr>
          <p:nvPr/>
        </p:nvCxnSpPr>
        <p:spPr bwMode="auto">
          <a:xfrm flipH="1">
            <a:off x="214630" y="271780"/>
            <a:ext cx="59626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도형 50"/>
          <p:cNvCxnSpPr/>
          <p:nvPr/>
        </p:nvCxnSpPr>
        <p:spPr>
          <a:xfrm>
            <a:off x="4622165" y="4249420"/>
            <a:ext cx="4071620" cy="635"/>
          </a:xfrm>
          <a:prstGeom prst="line">
            <a:avLst/>
          </a:prstGeom>
          <a:ln w="9525" cap="flat" cmpd="sng">
            <a:solidFill>
              <a:srgbClr val="9A897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텍스트 상자 51"/>
          <p:cNvSpPr txBox="1">
            <a:spLocks/>
          </p:cNvSpPr>
          <p:nvPr/>
        </p:nvSpPr>
        <p:spPr>
          <a:xfrm>
            <a:off x="5529580" y="4365625"/>
            <a:ext cx="220599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dist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고우태</a:t>
            </a: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김영진</a:t>
            </a: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이승연</a:t>
            </a: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조민영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26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847829" y="7620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</a:t>
            </a:r>
            <a:r>
              <a:rPr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일정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04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5711A8F-9284-44E4-BF70-DE514B6C5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367222"/>
              </p:ext>
            </p:extLst>
          </p:nvPr>
        </p:nvGraphicFramePr>
        <p:xfrm>
          <a:off x="493077" y="890425"/>
          <a:ext cx="7818329" cy="378145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9749">
                  <a:extLst>
                    <a:ext uri="{9D8B030D-6E8A-4147-A177-3AD203B41FA5}">
                      <a16:colId xmlns:a16="http://schemas.microsoft.com/office/drawing/2014/main" val="3231857775"/>
                    </a:ext>
                  </a:extLst>
                </a:gridCol>
                <a:gridCol w="6028580">
                  <a:extLst>
                    <a:ext uri="{9D8B030D-6E8A-4147-A177-3AD203B41FA5}">
                      <a16:colId xmlns:a16="http://schemas.microsoft.com/office/drawing/2014/main" val="2679950995"/>
                    </a:ext>
                  </a:extLst>
                </a:gridCol>
              </a:tblGrid>
              <a:tr h="475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개발일</a:t>
                      </a:r>
                    </a:p>
                  </a:txBody>
                  <a:tcPr marL="117275" marR="117275" marT="58637" marB="5863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일정</a:t>
                      </a:r>
                    </a:p>
                  </a:txBody>
                  <a:tcPr marL="117275" marR="117275" marT="58637" marB="58637"/>
                </a:tc>
                <a:extLst>
                  <a:ext uri="{0D108BD9-81ED-4DB2-BD59-A6C34878D82A}">
                    <a16:rowId xmlns:a16="http://schemas.microsoft.com/office/drawing/2014/main" val="2280400905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9/18</a:t>
                      </a:r>
                      <a:endParaRPr lang="ko-KR" altLang="en-US" sz="2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7275" marR="117275" marT="58637" marB="5863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프로그램 주제 선정</a:t>
                      </a:r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역할 분담</a:t>
                      </a:r>
                    </a:p>
                  </a:txBody>
                  <a:tcPr marL="117275" marR="117275" marT="58637" marB="58637"/>
                </a:tc>
                <a:extLst>
                  <a:ext uri="{0D108BD9-81ED-4DB2-BD59-A6C34878D82A}">
                    <a16:rowId xmlns:a16="http://schemas.microsoft.com/office/drawing/2014/main" val="574247290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9/19</a:t>
                      </a:r>
                      <a:endParaRPr lang="ko-KR" altLang="en-US" sz="2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7275" marR="117275" marT="58637" marB="5863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DB</a:t>
                      </a:r>
                      <a:r>
                        <a:rPr lang="ko-KR" altLang="en-US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설계 </a:t>
                      </a:r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제안서 발표</a:t>
                      </a:r>
                    </a:p>
                  </a:txBody>
                  <a:tcPr marL="117275" marR="117275" marT="58637" marB="58637"/>
                </a:tc>
                <a:extLst>
                  <a:ext uri="{0D108BD9-81ED-4DB2-BD59-A6C34878D82A}">
                    <a16:rowId xmlns:a16="http://schemas.microsoft.com/office/drawing/2014/main" val="3170790757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9/20 -9/30</a:t>
                      </a:r>
                      <a:endParaRPr lang="ko-KR" altLang="en-US" sz="2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7275" marR="117275" marT="58637" marB="5863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프로그램 구현</a:t>
                      </a:r>
                    </a:p>
                  </a:txBody>
                  <a:tcPr marL="117275" marR="117275" marT="58637" marB="58637"/>
                </a:tc>
                <a:extLst>
                  <a:ext uri="{0D108BD9-81ED-4DB2-BD59-A6C34878D82A}">
                    <a16:rowId xmlns:a16="http://schemas.microsoft.com/office/drawing/2014/main" val="193436548"/>
                  </a:ext>
                </a:extLst>
              </a:tr>
              <a:tr h="475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10/1</a:t>
                      </a:r>
                      <a:endParaRPr lang="ko-KR" altLang="en-US" sz="2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7275" marR="117275" marT="58637" marB="5863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프로그램 통합</a:t>
                      </a:r>
                    </a:p>
                  </a:txBody>
                  <a:tcPr marL="117275" marR="117275" marT="58637" marB="58637"/>
                </a:tc>
                <a:extLst>
                  <a:ext uri="{0D108BD9-81ED-4DB2-BD59-A6C34878D82A}">
                    <a16:rowId xmlns:a16="http://schemas.microsoft.com/office/drawing/2014/main" val="2830295910"/>
                  </a:ext>
                </a:extLst>
              </a:tr>
              <a:tr h="158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10/2</a:t>
                      </a:r>
                      <a:endParaRPr lang="ko-KR" altLang="en-US" sz="2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7275" marR="117275" marT="58637" marB="5863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오류 수정 </a:t>
                      </a:r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  <a:r>
                        <a:rPr lang="ko-KR" altLang="en-US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추가 기능 구현</a:t>
                      </a:r>
                    </a:p>
                  </a:txBody>
                  <a:tcPr marL="117275" marR="117275" marT="58637" marB="58637"/>
                </a:tc>
                <a:extLst>
                  <a:ext uri="{0D108BD9-81ED-4DB2-BD59-A6C34878D82A}">
                    <a16:rowId xmlns:a16="http://schemas.microsoft.com/office/drawing/2014/main" val="180992259"/>
                  </a:ext>
                </a:extLst>
              </a:tr>
              <a:tr h="3092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10/3</a:t>
                      </a:r>
                      <a:endParaRPr lang="ko-KR" altLang="en-US" sz="2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7275" marR="117275" marT="58637" marB="5863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최종 검토 </a:t>
                      </a:r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  <a:r>
                        <a:rPr lang="ko-KR" altLang="en-US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발표 자료 작성</a:t>
                      </a:r>
                    </a:p>
                  </a:txBody>
                  <a:tcPr marL="117275" marR="117275" marT="58637" marB="58637"/>
                </a:tc>
                <a:extLst>
                  <a:ext uri="{0D108BD9-81ED-4DB2-BD59-A6C34878D82A}">
                    <a16:rowId xmlns:a16="http://schemas.microsoft.com/office/drawing/2014/main" val="2538033627"/>
                  </a:ext>
                </a:extLst>
              </a:tr>
              <a:tr h="158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10/4</a:t>
                      </a:r>
                      <a:endParaRPr lang="ko-KR" altLang="en-US" sz="230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7275" marR="117275" marT="58637" marB="5863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최종 발표</a:t>
                      </a:r>
                    </a:p>
                  </a:txBody>
                  <a:tcPr marL="117275" marR="117275" marT="58637" marB="58637"/>
                </a:tc>
                <a:extLst>
                  <a:ext uri="{0D108BD9-81ED-4DB2-BD59-A6C34878D82A}">
                    <a16:rowId xmlns:a16="http://schemas.microsoft.com/office/drawing/2014/main" val="1113127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49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5.</a:t>
            </a:r>
            <a:b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sz="3600" b="1" dirty="0" err="1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기능</a:t>
            </a:r>
            <a: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3600" b="1" dirty="0" err="1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정의서</a:t>
            </a:r>
            <a:endParaRPr lang="ko-KR" altLang="en-US" sz="3600" b="1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 정의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05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6F7E09B-5102-426B-8DF9-EB8CAF03D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517563"/>
              </p:ext>
            </p:extLst>
          </p:nvPr>
        </p:nvGraphicFramePr>
        <p:xfrm>
          <a:off x="624914" y="887020"/>
          <a:ext cx="7894172" cy="33801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10257">
                  <a:extLst>
                    <a:ext uri="{9D8B030D-6E8A-4147-A177-3AD203B41FA5}">
                      <a16:colId xmlns:a16="http://schemas.microsoft.com/office/drawing/2014/main" val="3635880537"/>
                    </a:ext>
                  </a:extLst>
                </a:gridCol>
                <a:gridCol w="1107109">
                  <a:extLst>
                    <a:ext uri="{9D8B030D-6E8A-4147-A177-3AD203B41FA5}">
                      <a16:colId xmlns:a16="http://schemas.microsoft.com/office/drawing/2014/main" val="3627692125"/>
                    </a:ext>
                  </a:extLst>
                </a:gridCol>
                <a:gridCol w="3438228">
                  <a:extLst>
                    <a:ext uri="{9D8B030D-6E8A-4147-A177-3AD203B41FA5}">
                      <a16:colId xmlns:a16="http://schemas.microsoft.com/office/drawing/2014/main" val="3623529947"/>
                    </a:ext>
                  </a:extLst>
                </a:gridCol>
                <a:gridCol w="680769">
                  <a:extLst>
                    <a:ext uri="{9D8B030D-6E8A-4147-A177-3AD203B41FA5}">
                      <a16:colId xmlns:a16="http://schemas.microsoft.com/office/drawing/2014/main" val="2988798975"/>
                    </a:ext>
                  </a:extLst>
                </a:gridCol>
                <a:gridCol w="708275">
                  <a:extLst>
                    <a:ext uri="{9D8B030D-6E8A-4147-A177-3AD203B41FA5}">
                      <a16:colId xmlns:a16="http://schemas.microsoft.com/office/drawing/2014/main" val="3576905670"/>
                    </a:ext>
                  </a:extLst>
                </a:gridCol>
                <a:gridCol w="749534">
                  <a:extLst>
                    <a:ext uri="{9D8B030D-6E8A-4147-A177-3AD203B41FA5}">
                      <a16:colId xmlns:a16="http://schemas.microsoft.com/office/drawing/2014/main" val="1421360616"/>
                    </a:ext>
                  </a:extLst>
                </a:gridCol>
              </a:tblGrid>
              <a:tr h="427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구분</a:t>
                      </a:r>
                    </a:p>
                  </a:txBody>
                  <a:tcPr marL="70140" marR="70140" marT="35070" marB="3507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요구사항명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 내용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중요도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난이도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ID</a:t>
                      </a:r>
                      <a:endParaRPr lang="ko-KR" altLang="en-US" sz="14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61091"/>
                  </a:ext>
                </a:extLst>
              </a:tr>
              <a:tr h="44421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</a:t>
                      </a:r>
                    </a:p>
                  </a:txBody>
                  <a:tcPr marL="70140" marR="70140" marT="35070" marB="3507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회원 메인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회원은 회원 정보 관리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송장조회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주문 내역 조회가 있다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R-0010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269438"/>
                  </a:ext>
                </a:extLst>
              </a:tr>
              <a:tr h="466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8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회원정보관리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기존의 회원가입창을 재사용한다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아이디 이름 이외를 수정할 때 비활성화 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R-0011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587780"/>
                  </a:ext>
                </a:extLst>
              </a:tr>
              <a:tr h="4481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8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송장조회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송장번호를 검색하여 택배 위치를 조회한다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R-0012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783776"/>
                  </a:ext>
                </a:extLst>
              </a:tr>
              <a:tr h="44421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8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주문내역조회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사용자가 주문했던 역대 내역을 검색한다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날짜 별 검색이 가능하다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R-0013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772321"/>
                  </a:ext>
                </a:extLst>
              </a:tr>
              <a:tr h="63125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8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포인트 등록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전화번호를 입력 받아 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DB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에 등록된 번호와 같다면 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포인트를 등록한다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. 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R-0014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277507"/>
                  </a:ext>
                </a:extLst>
              </a:tr>
              <a:tr h="518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비회원</a:t>
                      </a:r>
                    </a:p>
                  </a:txBody>
                  <a:tcPr marL="70140" marR="70140" marT="35070" marB="35070" anchor="ctr">
                    <a:lnR w="9525" cap="flat" cmpd="sng" algn="ctr">
                      <a:solidFill>
                        <a:srgbClr val="3C46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비회원 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송장조회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rgbClr val="3C46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송장조회와 같다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R-0014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70140" marR="70140" marT="35070" marB="350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251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16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 정의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05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51C7CC5-7AE2-4271-B2DE-0ECD8D2C7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540967"/>
              </p:ext>
            </p:extLst>
          </p:nvPr>
        </p:nvGraphicFramePr>
        <p:xfrm>
          <a:off x="245110" y="1247031"/>
          <a:ext cx="8632190" cy="292543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23403">
                  <a:extLst>
                    <a:ext uri="{9D8B030D-6E8A-4147-A177-3AD203B41FA5}">
                      <a16:colId xmlns:a16="http://schemas.microsoft.com/office/drawing/2014/main" val="3635880537"/>
                    </a:ext>
                  </a:extLst>
                </a:gridCol>
                <a:gridCol w="1210611">
                  <a:extLst>
                    <a:ext uri="{9D8B030D-6E8A-4147-A177-3AD203B41FA5}">
                      <a16:colId xmlns:a16="http://schemas.microsoft.com/office/drawing/2014/main" val="3627692125"/>
                    </a:ext>
                  </a:extLst>
                </a:gridCol>
                <a:gridCol w="3759665">
                  <a:extLst>
                    <a:ext uri="{9D8B030D-6E8A-4147-A177-3AD203B41FA5}">
                      <a16:colId xmlns:a16="http://schemas.microsoft.com/office/drawing/2014/main" val="3623529947"/>
                    </a:ext>
                  </a:extLst>
                </a:gridCol>
                <a:gridCol w="744414">
                  <a:extLst>
                    <a:ext uri="{9D8B030D-6E8A-4147-A177-3AD203B41FA5}">
                      <a16:colId xmlns:a16="http://schemas.microsoft.com/office/drawing/2014/main" val="2988798975"/>
                    </a:ext>
                  </a:extLst>
                </a:gridCol>
                <a:gridCol w="774490">
                  <a:extLst>
                    <a:ext uri="{9D8B030D-6E8A-4147-A177-3AD203B41FA5}">
                      <a16:colId xmlns:a16="http://schemas.microsoft.com/office/drawing/2014/main" val="3576905670"/>
                    </a:ext>
                  </a:extLst>
                </a:gridCol>
                <a:gridCol w="819607">
                  <a:extLst>
                    <a:ext uri="{9D8B030D-6E8A-4147-A177-3AD203B41FA5}">
                      <a16:colId xmlns:a16="http://schemas.microsoft.com/office/drawing/2014/main" val="1421360616"/>
                    </a:ext>
                  </a:extLst>
                </a:gridCol>
              </a:tblGrid>
              <a:tr h="390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구분</a:t>
                      </a:r>
                    </a:p>
                  </a:txBody>
                  <a:tcPr marL="68522" marR="68522" marT="34261" marB="34261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요구사항명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 내용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중요도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난이도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ID</a:t>
                      </a:r>
                      <a:endParaRPr lang="ko-KR" altLang="en-US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729574"/>
                  </a:ext>
                </a:extLst>
              </a:tr>
              <a:tr h="51850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택배 기사</a:t>
                      </a:r>
                    </a:p>
                  </a:txBody>
                  <a:tcPr marL="68522" marR="68522" marT="34261" marB="34261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택배 기사 메인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택배 기사는 배송 목록 확인 및 상세보기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택배 배송 수락이 있다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R-0015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61091"/>
                  </a:ext>
                </a:extLst>
              </a:tr>
              <a:tr h="8258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8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택배 배송 수락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택배 기사와 같은 지역의 물건 목록리스트를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수락 시 배송 목록에 추가되고 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수락 목록에서는 삭제된다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R-0016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269438"/>
                  </a:ext>
                </a:extLst>
              </a:tr>
              <a:tr h="36486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8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배송 목록 확인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앞으로 배송해야 할 택배의 목록을 보여준다 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R-0017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587780"/>
                  </a:ext>
                </a:extLst>
              </a:tr>
              <a:tr h="825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8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목록 상세보기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배송 목록 확인에서 선택한 값을 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상세하게  보여준다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택배 배송완료 버튼을 누르면 배송 목록에서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삭제되고 배송이 완료된다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.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R-0018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78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524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 정의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05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F4D7C36-09D9-449F-9C81-701DF062F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205667"/>
              </p:ext>
            </p:extLst>
          </p:nvPr>
        </p:nvGraphicFramePr>
        <p:xfrm>
          <a:off x="615950" y="1952759"/>
          <a:ext cx="7925435" cy="14715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15050">
                  <a:extLst>
                    <a:ext uri="{9D8B030D-6E8A-4147-A177-3AD203B41FA5}">
                      <a16:colId xmlns:a16="http://schemas.microsoft.com/office/drawing/2014/main" val="1243531913"/>
                    </a:ext>
                  </a:extLst>
                </a:gridCol>
                <a:gridCol w="1111493">
                  <a:extLst>
                    <a:ext uri="{9D8B030D-6E8A-4147-A177-3AD203B41FA5}">
                      <a16:colId xmlns:a16="http://schemas.microsoft.com/office/drawing/2014/main" val="2422761452"/>
                    </a:ext>
                  </a:extLst>
                </a:gridCol>
                <a:gridCol w="3451845">
                  <a:extLst>
                    <a:ext uri="{9D8B030D-6E8A-4147-A177-3AD203B41FA5}">
                      <a16:colId xmlns:a16="http://schemas.microsoft.com/office/drawing/2014/main" val="75415253"/>
                    </a:ext>
                  </a:extLst>
                </a:gridCol>
                <a:gridCol w="683465">
                  <a:extLst>
                    <a:ext uri="{9D8B030D-6E8A-4147-A177-3AD203B41FA5}">
                      <a16:colId xmlns:a16="http://schemas.microsoft.com/office/drawing/2014/main" val="1635829426"/>
                    </a:ext>
                  </a:extLst>
                </a:gridCol>
                <a:gridCol w="711080">
                  <a:extLst>
                    <a:ext uri="{9D8B030D-6E8A-4147-A177-3AD203B41FA5}">
                      <a16:colId xmlns:a16="http://schemas.microsoft.com/office/drawing/2014/main" val="201278575"/>
                    </a:ext>
                  </a:extLst>
                </a:gridCol>
                <a:gridCol w="752502">
                  <a:extLst>
                    <a:ext uri="{9D8B030D-6E8A-4147-A177-3AD203B41FA5}">
                      <a16:colId xmlns:a16="http://schemas.microsoft.com/office/drawing/2014/main" val="1996454060"/>
                    </a:ext>
                  </a:extLst>
                </a:gridCol>
              </a:tblGrid>
              <a:tr h="36486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판매자</a:t>
                      </a:r>
                    </a:p>
                  </a:txBody>
                  <a:tcPr marL="68522" marR="68522" marT="34261" marB="34261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판매자 메인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판매자는 송장 등록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 조회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정액제 확인 및 등록이 있다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R-0019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684041"/>
                  </a:ext>
                </a:extLst>
              </a:tr>
              <a:tr h="6721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 조회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송장번호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받는 사람 이름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출발일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도착일로 검색한다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송장번호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받는 사람이름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출발일을 수정한다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R-0020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968097"/>
                  </a:ext>
                </a:extLst>
              </a:tr>
              <a:tr h="36513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 등록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받는 사람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이름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주소등을 받아 등록한다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R-0021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355134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BA2DDF-7266-4B63-B175-DE6F0D5CD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06042"/>
              </p:ext>
            </p:extLst>
          </p:nvPr>
        </p:nvGraphicFramePr>
        <p:xfrm>
          <a:off x="615950" y="1563284"/>
          <a:ext cx="7925435" cy="3904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15050">
                  <a:extLst>
                    <a:ext uri="{9D8B030D-6E8A-4147-A177-3AD203B41FA5}">
                      <a16:colId xmlns:a16="http://schemas.microsoft.com/office/drawing/2014/main" val="1004894180"/>
                    </a:ext>
                  </a:extLst>
                </a:gridCol>
                <a:gridCol w="1111493">
                  <a:extLst>
                    <a:ext uri="{9D8B030D-6E8A-4147-A177-3AD203B41FA5}">
                      <a16:colId xmlns:a16="http://schemas.microsoft.com/office/drawing/2014/main" val="2612014209"/>
                    </a:ext>
                  </a:extLst>
                </a:gridCol>
                <a:gridCol w="3451845">
                  <a:extLst>
                    <a:ext uri="{9D8B030D-6E8A-4147-A177-3AD203B41FA5}">
                      <a16:colId xmlns:a16="http://schemas.microsoft.com/office/drawing/2014/main" val="1980655977"/>
                    </a:ext>
                  </a:extLst>
                </a:gridCol>
                <a:gridCol w="683465">
                  <a:extLst>
                    <a:ext uri="{9D8B030D-6E8A-4147-A177-3AD203B41FA5}">
                      <a16:colId xmlns:a16="http://schemas.microsoft.com/office/drawing/2014/main" val="2426908015"/>
                    </a:ext>
                  </a:extLst>
                </a:gridCol>
                <a:gridCol w="711080">
                  <a:extLst>
                    <a:ext uri="{9D8B030D-6E8A-4147-A177-3AD203B41FA5}">
                      <a16:colId xmlns:a16="http://schemas.microsoft.com/office/drawing/2014/main" val="2721407838"/>
                    </a:ext>
                  </a:extLst>
                </a:gridCol>
                <a:gridCol w="752502">
                  <a:extLst>
                    <a:ext uri="{9D8B030D-6E8A-4147-A177-3AD203B41FA5}">
                      <a16:colId xmlns:a16="http://schemas.microsoft.com/office/drawing/2014/main" val="17325451"/>
                    </a:ext>
                  </a:extLst>
                </a:gridCol>
              </a:tblGrid>
              <a:tr h="390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구분</a:t>
                      </a:r>
                    </a:p>
                  </a:txBody>
                  <a:tcPr marL="68522" marR="68522" marT="34261" marB="34261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요구사항명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 내용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중요도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난이도</a:t>
                      </a: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ID</a:t>
                      </a:r>
                      <a:endParaRPr lang="ko-KR" altLang="en-US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8522" marR="68522" marT="34261" marB="342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92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753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 정의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05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D3764F0-DD35-4A30-9B0B-538862776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13257"/>
              </p:ext>
            </p:extLst>
          </p:nvPr>
        </p:nvGraphicFramePr>
        <p:xfrm>
          <a:off x="741045" y="1180318"/>
          <a:ext cx="7609057" cy="31889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66546">
                  <a:extLst>
                    <a:ext uri="{9D8B030D-6E8A-4147-A177-3AD203B41FA5}">
                      <a16:colId xmlns:a16="http://schemas.microsoft.com/office/drawing/2014/main" val="3635880537"/>
                    </a:ext>
                  </a:extLst>
                </a:gridCol>
                <a:gridCol w="1067123">
                  <a:extLst>
                    <a:ext uri="{9D8B030D-6E8A-4147-A177-3AD203B41FA5}">
                      <a16:colId xmlns:a16="http://schemas.microsoft.com/office/drawing/2014/main" val="3627692125"/>
                    </a:ext>
                  </a:extLst>
                </a:gridCol>
                <a:gridCol w="3314049">
                  <a:extLst>
                    <a:ext uri="{9D8B030D-6E8A-4147-A177-3AD203B41FA5}">
                      <a16:colId xmlns:a16="http://schemas.microsoft.com/office/drawing/2014/main" val="3623529947"/>
                    </a:ext>
                  </a:extLst>
                </a:gridCol>
                <a:gridCol w="656182">
                  <a:extLst>
                    <a:ext uri="{9D8B030D-6E8A-4147-A177-3AD203B41FA5}">
                      <a16:colId xmlns:a16="http://schemas.microsoft.com/office/drawing/2014/main" val="2988798975"/>
                    </a:ext>
                  </a:extLst>
                </a:gridCol>
                <a:gridCol w="682694">
                  <a:extLst>
                    <a:ext uri="{9D8B030D-6E8A-4147-A177-3AD203B41FA5}">
                      <a16:colId xmlns:a16="http://schemas.microsoft.com/office/drawing/2014/main" val="3576905670"/>
                    </a:ext>
                  </a:extLst>
                </a:gridCol>
                <a:gridCol w="722463">
                  <a:extLst>
                    <a:ext uri="{9D8B030D-6E8A-4147-A177-3AD203B41FA5}">
                      <a16:colId xmlns:a16="http://schemas.microsoft.com/office/drawing/2014/main" val="1421360616"/>
                    </a:ext>
                  </a:extLst>
                </a:gridCol>
              </a:tblGrid>
              <a:tr h="4117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구분</a:t>
                      </a:r>
                    </a:p>
                  </a:txBody>
                  <a:tcPr marL="67607" marR="67607" marT="33803" marB="33803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요구사항명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 내용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중요도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난이도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ID</a:t>
                      </a:r>
                      <a:endParaRPr lang="ko-KR" altLang="en-US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61091"/>
                  </a:ext>
                </a:extLst>
              </a:tr>
              <a:tr h="42817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관리자</a:t>
                      </a:r>
                    </a:p>
                  </a:txBody>
                  <a:tcPr marL="67607" marR="67607" marT="33803" marB="33803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관리자 메인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관리자는 회원 관리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기사 관리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매출관리가 있다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 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R-0023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269438"/>
                  </a:ext>
                </a:extLst>
              </a:tr>
              <a:tr h="44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8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회원 관리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사용자와 판매자를 구별한다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아이디 이름으로 검색한다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R-0024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587780"/>
                  </a:ext>
                </a:extLst>
              </a:tr>
              <a:tr h="43195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8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기사 관리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기사를 이름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지역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입사일 검색한다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R-0025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783776"/>
                  </a:ext>
                </a:extLst>
              </a:tr>
              <a:tr h="85918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8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기사 정보 관리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택배 기사의 정보를 등록한다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택배 기사의 정보를 수정 시 아이디와 이름은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 수정할 수 없다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R-0026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772321"/>
                  </a:ext>
                </a:extLst>
              </a:tr>
              <a:tr h="6084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매출 관리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날짜 별 판매와 사용자 별 판매를 구별해 검색한다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사용자는 아이디와 이름을 입력한다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R-0028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7607" marR="67607" marT="33803" marB="33803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251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50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 정의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05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7F9A75D-C1C9-4E86-B821-3D045B955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730002"/>
              </p:ext>
            </p:extLst>
          </p:nvPr>
        </p:nvGraphicFramePr>
        <p:xfrm>
          <a:off x="601979" y="1089735"/>
          <a:ext cx="7771951" cy="33278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11659">
                  <a:extLst>
                    <a:ext uri="{9D8B030D-6E8A-4147-A177-3AD203B41FA5}">
                      <a16:colId xmlns:a16="http://schemas.microsoft.com/office/drawing/2014/main" val="3635880537"/>
                    </a:ext>
                  </a:extLst>
                </a:gridCol>
                <a:gridCol w="679861">
                  <a:extLst>
                    <a:ext uri="{9D8B030D-6E8A-4147-A177-3AD203B41FA5}">
                      <a16:colId xmlns:a16="http://schemas.microsoft.com/office/drawing/2014/main" val="2344319557"/>
                    </a:ext>
                  </a:extLst>
                </a:gridCol>
                <a:gridCol w="1089968">
                  <a:extLst>
                    <a:ext uri="{9D8B030D-6E8A-4147-A177-3AD203B41FA5}">
                      <a16:colId xmlns:a16="http://schemas.microsoft.com/office/drawing/2014/main" val="3627692125"/>
                    </a:ext>
                  </a:extLst>
                </a:gridCol>
                <a:gridCol w="3384996">
                  <a:extLst>
                    <a:ext uri="{9D8B030D-6E8A-4147-A177-3AD203B41FA5}">
                      <a16:colId xmlns:a16="http://schemas.microsoft.com/office/drawing/2014/main" val="3623529947"/>
                    </a:ext>
                  </a:extLst>
                </a:gridCol>
                <a:gridCol w="670229">
                  <a:extLst>
                    <a:ext uri="{9D8B030D-6E8A-4147-A177-3AD203B41FA5}">
                      <a16:colId xmlns:a16="http://schemas.microsoft.com/office/drawing/2014/main" val="2988798975"/>
                    </a:ext>
                  </a:extLst>
                </a:gridCol>
                <a:gridCol w="697309">
                  <a:extLst>
                    <a:ext uri="{9D8B030D-6E8A-4147-A177-3AD203B41FA5}">
                      <a16:colId xmlns:a16="http://schemas.microsoft.com/office/drawing/2014/main" val="3576905670"/>
                    </a:ext>
                  </a:extLst>
                </a:gridCol>
                <a:gridCol w="737929">
                  <a:extLst>
                    <a:ext uri="{9D8B030D-6E8A-4147-A177-3AD203B41FA5}">
                      <a16:colId xmlns:a16="http://schemas.microsoft.com/office/drawing/2014/main" val="1421360616"/>
                    </a:ext>
                  </a:extLst>
                </a:gridCol>
              </a:tblGrid>
              <a:tr h="4205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구분</a:t>
                      </a:r>
                    </a:p>
                  </a:txBody>
                  <a:tcPr marL="69054" marR="69054" marT="34527" marB="34527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요구사항명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 내용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중요도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난이도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ID</a:t>
                      </a:r>
                      <a:endParaRPr lang="ko-KR" altLang="en-US" sz="14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61091"/>
                  </a:ext>
                </a:extLst>
              </a:tr>
              <a:tr h="43734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공통</a:t>
                      </a:r>
                    </a:p>
                  </a:txBody>
                  <a:tcPr marL="69054" marR="69054" marT="34527" marB="34527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로그인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로그인구분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이용자 별 로그인 창을 이용하고 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관리자는 사용자창에서 로그인한다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R-0001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269438"/>
                  </a:ext>
                </a:extLst>
              </a:tr>
              <a:tr h="4591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8E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로그인 성공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아이디와 비밀번호를 받아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받은 아이디 값을 다음 창으로 전달한다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R-0002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587780"/>
                  </a:ext>
                </a:extLst>
              </a:tr>
              <a:tr h="44120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8E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로그인 실패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값이 입력되지 않았거나 로그인에 실패한 경우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경고창을 띄운다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R-0003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783776"/>
                  </a:ext>
                </a:extLst>
              </a:tr>
              <a:tr h="4373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8EE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</a:t>
                      </a:r>
                      <a:endParaRPr lang="en-US" altLang="ko-KR" sz="14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가입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C46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회원가입 구분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rgbClr val="3C46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회원과 판매자만 회원가입을 받는다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R-0004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772321"/>
                  </a:ext>
                </a:extLst>
              </a:tr>
              <a:tr h="51083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8E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아이디 체크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rgbClr val="3C46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아이디는 영어 소문자와 숫자만 사용한다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아이디 중복을 체크한다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R-0005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277507"/>
                  </a:ext>
                </a:extLst>
              </a:tr>
              <a:tr h="621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비밀번호 체크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rgbClr val="3C46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비밀번호 확인을 넣어 잘못된 값을 피한다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비밀번호는 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자리에서 최대 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20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자리를 입력한다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대문자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소문자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숫자</a:t>
                      </a:r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특수문자를 사용한다</a:t>
                      </a:r>
                      <a:endParaRPr lang="en-US" altLang="ko-KR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R-0006</a:t>
                      </a:r>
                      <a:endParaRPr lang="ko-KR" altLang="en-US" sz="12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69054" marR="69054" marT="34527" marB="3452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251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094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 정의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05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B85A23-AB90-432A-93F5-540026DEAFE8}"/>
              </a:ext>
            </a:extLst>
          </p:cNvPr>
          <p:cNvGraphicFramePr>
            <a:graphicFrameLocks noGrp="1"/>
          </p:cNvGraphicFramePr>
          <p:nvPr/>
        </p:nvGraphicFramePr>
        <p:xfrm>
          <a:off x="622301" y="1035058"/>
          <a:ext cx="7919085" cy="321168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31255">
                  <a:extLst>
                    <a:ext uri="{9D8B030D-6E8A-4147-A177-3AD203B41FA5}">
                      <a16:colId xmlns:a16="http://schemas.microsoft.com/office/drawing/2014/main" val="3635880537"/>
                    </a:ext>
                  </a:extLst>
                </a:gridCol>
                <a:gridCol w="682821">
                  <a:extLst>
                    <a:ext uri="{9D8B030D-6E8A-4147-A177-3AD203B41FA5}">
                      <a16:colId xmlns:a16="http://schemas.microsoft.com/office/drawing/2014/main" val="578380730"/>
                    </a:ext>
                  </a:extLst>
                </a:gridCol>
                <a:gridCol w="1110602">
                  <a:extLst>
                    <a:ext uri="{9D8B030D-6E8A-4147-A177-3AD203B41FA5}">
                      <a16:colId xmlns:a16="http://schemas.microsoft.com/office/drawing/2014/main" val="3627692125"/>
                    </a:ext>
                  </a:extLst>
                </a:gridCol>
                <a:gridCol w="3449079">
                  <a:extLst>
                    <a:ext uri="{9D8B030D-6E8A-4147-A177-3AD203B41FA5}">
                      <a16:colId xmlns:a16="http://schemas.microsoft.com/office/drawing/2014/main" val="3623529947"/>
                    </a:ext>
                  </a:extLst>
                </a:gridCol>
                <a:gridCol w="682919">
                  <a:extLst>
                    <a:ext uri="{9D8B030D-6E8A-4147-A177-3AD203B41FA5}">
                      <a16:colId xmlns:a16="http://schemas.microsoft.com/office/drawing/2014/main" val="2988798975"/>
                    </a:ext>
                  </a:extLst>
                </a:gridCol>
                <a:gridCol w="710510">
                  <a:extLst>
                    <a:ext uri="{9D8B030D-6E8A-4147-A177-3AD203B41FA5}">
                      <a16:colId xmlns:a16="http://schemas.microsoft.com/office/drawing/2014/main" val="3576905670"/>
                    </a:ext>
                  </a:extLst>
                </a:gridCol>
                <a:gridCol w="751899">
                  <a:extLst>
                    <a:ext uri="{9D8B030D-6E8A-4147-A177-3AD203B41FA5}">
                      <a16:colId xmlns:a16="http://schemas.microsoft.com/office/drawing/2014/main" val="1421360616"/>
                    </a:ext>
                  </a:extLst>
                </a:gridCol>
              </a:tblGrid>
              <a:tr h="3595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구분</a:t>
                      </a:r>
                    </a:p>
                  </a:txBody>
                  <a:tcPr marL="59035" marR="59035" marT="29518" marB="29518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요구사항명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요구사항 내용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중요도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난이도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ID</a:t>
                      </a:r>
                      <a:endParaRPr lang="ko-KR" altLang="en-US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61091"/>
                  </a:ext>
                </a:extLst>
              </a:tr>
              <a:tr h="413246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공통</a:t>
                      </a:r>
                    </a:p>
                  </a:txBody>
                  <a:tcPr marL="59035" marR="59035" marT="29518" marB="29518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</a:t>
                      </a:r>
                      <a:endParaRPr lang="en-US" altLang="ko-KR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가입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회원가입 빈 칸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DB</a:t>
                      </a:r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와 비교해 </a:t>
                      </a: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not null</a:t>
                      </a:r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값은 반드시 입력한다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R-0007</a:t>
                      </a:r>
                      <a:endParaRPr lang="ko-KR" altLang="en-US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6269438"/>
                  </a:ext>
                </a:extLst>
              </a:tr>
              <a:tr h="39251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8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아이디</a:t>
                      </a: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/</a:t>
                      </a:r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비밀</a:t>
                      </a:r>
                      <a:endParaRPr lang="en-US" altLang="ko-KR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번호</a:t>
                      </a:r>
                      <a:endParaRPr lang="en-US" altLang="ko-KR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찾기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아이디 찾기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이름과 전화번호를 이용한다</a:t>
                      </a: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.</a:t>
                      </a:r>
                      <a:endParaRPr lang="ko-KR" altLang="en-US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R-0008</a:t>
                      </a:r>
                      <a:endParaRPr lang="ko-KR" altLang="en-US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587780"/>
                  </a:ext>
                </a:extLst>
              </a:tr>
              <a:tr h="37718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8EE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비밀번호 찾기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아이디와 전화번호를 이용한다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R-0009</a:t>
                      </a:r>
                      <a:endParaRPr lang="ko-KR" altLang="en-US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783776"/>
                  </a:ext>
                </a:extLst>
              </a:tr>
              <a:tr h="37388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23C32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8EE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회원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회원 메인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회원은 회원 정보 관리</a:t>
                      </a: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송장조회</a:t>
                      </a: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주문 내역 조회가 있다</a:t>
                      </a:r>
                      <a:endParaRPr lang="en-US" altLang="ko-KR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하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R-0010</a:t>
                      </a:r>
                      <a:endParaRPr lang="ko-KR" altLang="en-US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772321"/>
                  </a:ext>
                </a:extLst>
              </a:tr>
              <a:tr h="531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회원정보관리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기존의 회원가입창을 재사용한다</a:t>
                      </a:r>
                      <a:endParaRPr lang="en-US" altLang="ko-KR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아이디 이름 이외를 수정한다</a:t>
                      </a:r>
                      <a:endParaRPr lang="en-US" altLang="ko-KR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이 때</a:t>
                      </a: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, </a:t>
                      </a:r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아이디와 이름은 비활성화 한다</a:t>
                      </a:r>
                      <a:endParaRPr lang="en-US" altLang="ko-KR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중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R-0011</a:t>
                      </a:r>
                      <a:endParaRPr lang="ko-KR" altLang="en-US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277507"/>
                  </a:ext>
                </a:extLst>
              </a:tr>
              <a:tr h="4367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송장조회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송장번호를 검색하여 택배 위치를 조회한다</a:t>
                      </a:r>
                      <a:endParaRPr lang="en-US" altLang="ko-KR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상</a:t>
                      </a: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rgbClr val="323C32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KoPubWorld돋움체 Light" panose="00000300000000000000" pitchFamily="2" charset="-127"/>
                        </a:rPr>
                        <a:t>R-0012</a:t>
                      </a:r>
                      <a:endParaRPr lang="ko-KR" altLang="en-US" sz="1300" dirty="0">
                        <a:solidFill>
                          <a:srgbClr val="323C32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KoPubWorld돋움체 Light" panose="00000300000000000000" pitchFamily="2" charset="-127"/>
                      </a:endParaRPr>
                    </a:p>
                  </a:txBody>
                  <a:tcPr marL="59035" marR="59035" marT="29518" marB="2951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251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552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6.</a:t>
            </a:r>
            <a:b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sz="3600" b="1" dirty="0" err="1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설계</a:t>
            </a:r>
            <a: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3600" b="1" dirty="0" err="1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다이어그램</a:t>
            </a:r>
            <a:endParaRPr lang="ko-KR" altLang="en-US" sz="3600" b="1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314325" y="7620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다이어그램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06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텍스트 상자 46">
            <a:extLst>
              <a:ext uri="{FF2B5EF4-FFF2-40B4-BE49-F238E27FC236}">
                <a16:creationId xmlns:a16="http://schemas.microsoft.com/office/drawing/2014/main" id="{94C16460-CFCC-4BA6-B788-017C2577CF21}"/>
              </a:ext>
            </a:extLst>
          </p:cNvPr>
          <p:cNvSpPr txBox="1">
            <a:spLocks/>
          </p:cNvSpPr>
          <p:nvPr/>
        </p:nvSpPr>
        <p:spPr>
          <a:xfrm>
            <a:off x="181893" y="504311"/>
            <a:ext cx="823249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로그인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C8EE5AB-A5A4-48BD-9C02-AAE62762B7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88" y="1207766"/>
            <a:ext cx="3751816" cy="2833069"/>
          </a:xfrm>
          <a:prstGeom prst="rect">
            <a:avLst/>
          </a:prstGeom>
        </p:spPr>
      </p:pic>
      <p:pic>
        <p:nvPicPr>
          <p:cNvPr id="8" name="그림 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8C88F3C-9A3F-469B-A51C-291DDDDAE5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7" y="1106557"/>
            <a:ext cx="4044998" cy="30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5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 bwMode="auto">
          <a:xfrm flipH="1">
            <a:off x="4572000" y="1529080"/>
            <a:ext cx="1270" cy="3211830"/>
          </a:xfrm>
          <a:prstGeom prst="line">
            <a:avLst/>
          </a:prstGeom>
          <a:noFill/>
          <a:ln w="19050" cap="flat" cmpd="sng">
            <a:solidFill>
              <a:srgbClr val="00B0F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3803650" y="561975"/>
            <a:ext cx="1508125" cy="5829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 dirty="0">
                <a:solidFill>
                  <a:srgbClr val="0070C0"/>
                </a:solidFill>
                <a:latin typeface="Arial" charset="0"/>
                <a:ea typeface="Arial" charset="0"/>
              </a:rPr>
              <a:t>목차 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007745" y="2024380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/  </a:t>
            </a:r>
            <a:r>
              <a:rPr lang="en-US" altLang="ko-KR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</a:t>
            </a: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의도</a:t>
            </a:r>
            <a:endParaRPr lang="ko-KR" altLang="en-US" sz="1700" dirty="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007745" y="2381885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/  </a:t>
            </a:r>
            <a:r>
              <a:rPr lang="en-US" altLang="ko-KR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</a:t>
            </a:r>
            <a:endParaRPr lang="ko-KR" altLang="en-US" sz="1700" dirty="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1007745" y="2741295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 /  적용 기술</a:t>
            </a:r>
            <a:endParaRPr lang="ko-KR" altLang="en-US" sz="170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007745" y="3097530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/  개발 일정</a:t>
            </a:r>
            <a:endParaRPr lang="ko-KR" altLang="en-US" sz="170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007745" y="3460750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 /  기능 정의서</a:t>
            </a:r>
            <a:endParaRPr lang="ko-KR" altLang="en-US" sz="170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007745" y="3829685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 /  설계 다이어그램</a:t>
            </a:r>
            <a:endParaRPr lang="ko-KR" altLang="en-US" sz="170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4" name="직선 연결선 18"/>
          <p:cNvCxnSpPr>
            <a:cxnSpLocks noChangeShapeType="1"/>
          </p:cNvCxnSpPr>
          <p:nvPr/>
        </p:nvCxnSpPr>
        <p:spPr bwMode="auto">
          <a:xfrm flipH="1">
            <a:off x="214630" y="271780"/>
            <a:ext cx="596265" cy="0"/>
          </a:xfrm>
          <a:prstGeom prst="line">
            <a:avLst/>
          </a:prstGeom>
          <a:noFill/>
          <a:ln w="57150" algn="ctr">
            <a:solidFill>
              <a:srgbClr val="FCD9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제목 24"/>
          <p:cNvSpPr txBox="1">
            <a:spLocks/>
          </p:cNvSpPr>
          <p:nvPr/>
        </p:nvSpPr>
        <p:spPr>
          <a:xfrm>
            <a:off x="4965065" y="2395114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09 /  </a:t>
            </a:r>
            <a:r>
              <a:rPr lang="en-US" altLang="ko-KR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형상</a:t>
            </a: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</a:t>
            </a: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기법</a:t>
            </a:r>
            <a:endParaRPr lang="ko-KR" altLang="en-US" sz="1700" dirty="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제목 25"/>
          <p:cNvSpPr txBox="1">
            <a:spLocks/>
          </p:cNvSpPr>
          <p:nvPr/>
        </p:nvSpPr>
        <p:spPr>
          <a:xfrm>
            <a:off x="4965065" y="2765848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 /  </a:t>
            </a:r>
            <a:r>
              <a:rPr lang="en-US" altLang="ko-KR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1700" dirty="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7" name="제목 26"/>
          <p:cNvSpPr txBox="1">
            <a:spLocks/>
          </p:cNvSpPr>
          <p:nvPr/>
        </p:nvSpPr>
        <p:spPr>
          <a:xfrm>
            <a:off x="4965065" y="3136582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>
              <a:lnSpc>
                <a:spcPct val="10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11 /  </a:t>
            </a:r>
            <a:r>
              <a:rPr lang="ko-KR" altLang="en-US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배운점</a:t>
            </a:r>
            <a:r>
              <a:rPr lang="ko-KR" altLang="en-US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느낀점</a:t>
            </a:r>
            <a:endParaRPr lang="ko-KR" altLang="en-US" sz="1700" dirty="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제목 27"/>
          <p:cNvSpPr txBox="1">
            <a:spLocks/>
          </p:cNvSpPr>
          <p:nvPr/>
        </p:nvSpPr>
        <p:spPr>
          <a:xfrm>
            <a:off x="4965065" y="3507316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>
              <a:lnSpc>
                <a:spcPct val="10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12 /  </a:t>
            </a:r>
            <a:r>
              <a:rPr lang="ko-KR" altLang="en-US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</a:p>
        </p:txBody>
      </p:sp>
      <p:sp>
        <p:nvSpPr>
          <p:cNvPr id="29" name="제목 28"/>
          <p:cNvSpPr txBox="1">
            <a:spLocks/>
          </p:cNvSpPr>
          <p:nvPr/>
        </p:nvSpPr>
        <p:spPr>
          <a:xfrm>
            <a:off x="1007745" y="4198620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 /  </a:t>
            </a:r>
            <a:r>
              <a:rPr lang="en-US" altLang="ko-KR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</a:t>
            </a: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700" dirty="0" err="1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프로세스</a:t>
            </a:r>
            <a:endParaRPr lang="ko-KR" altLang="en-US" sz="1700" dirty="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제목 29"/>
          <p:cNvSpPr txBox="1">
            <a:spLocks/>
          </p:cNvSpPr>
          <p:nvPr/>
        </p:nvSpPr>
        <p:spPr>
          <a:xfrm>
            <a:off x="4965065" y="2024380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 /  ERD</a:t>
            </a:r>
            <a:endParaRPr lang="ko-KR" altLang="en-US" sz="1700" dirty="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제목 27">
            <a:extLst>
              <a:ext uri="{FF2B5EF4-FFF2-40B4-BE49-F238E27FC236}">
                <a16:creationId xmlns:a16="http://schemas.microsoft.com/office/drawing/2014/main" id="{229BC917-78CB-4525-A0DF-0803FF185D7A}"/>
              </a:ext>
            </a:extLst>
          </p:cNvPr>
          <p:cNvSpPr txBox="1">
            <a:spLocks/>
          </p:cNvSpPr>
          <p:nvPr/>
        </p:nvSpPr>
        <p:spPr>
          <a:xfrm>
            <a:off x="4965065" y="3878050"/>
            <a:ext cx="3296285" cy="2743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>
              <a:lnSpc>
                <a:spcPct val="10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700" dirty="0">
                <a:solidFill>
                  <a:srgbClr val="8F7C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13 /  Q&amp;A</a:t>
            </a:r>
            <a:endParaRPr lang="ko-KR" altLang="en-US" sz="1700" dirty="0">
              <a:solidFill>
                <a:srgbClr val="8F7C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60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314325" y="7620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다이어그램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06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텍스트 상자 46">
            <a:extLst>
              <a:ext uri="{FF2B5EF4-FFF2-40B4-BE49-F238E27FC236}">
                <a16:creationId xmlns:a16="http://schemas.microsoft.com/office/drawing/2014/main" id="{94C16460-CFCC-4BA6-B788-017C2577CF21}"/>
              </a:ext>
            </a:extLst>
          </p:cNvPr>
          <p:cNvSpPr txBox="1">
            <a:spLocks/>
          </p:cNvSpPr>
          <p:nvPr/>
        </p:nvSpPr>
        <p:spPr>
          <a:xfrm>
            <a:off x="133032" y="504311"/>
            <a:ext cx="1000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2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F3BC9DA-ACAD-40FE-93EF-665E07382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" y="1166013"/>
            <a:ext cx="3636505" cy="3544718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F12B633-7618-473B-9B16-AD9A73297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83" y="1166013"/>
            <a:ext cx="2868677" cy="36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25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314325" y="7620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다이어그램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06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텍스트 상자 46">
            <a:extLst>
              <a:ext uri="{FF2B5EF4-FFF2-40B4-BE49-F238E27FC236}">
                <a16:creationId xmlns:a16="http://schemas.microsoft.com/office/drawing/2014/main" id="{94C16460-CFCC-4BA6-B788-017C2577CF21}"/>
              </a:ext>
            </a:extLst>
          </p:cNvPr>
          <p:cNvSpPr txBox="1">
            <a:spLocks/>
          </p:cNvSpPr>
          <p:nvPr/>
        </p:nvSpPr>
        <p:spPr>
          <a:xfrm>
            <a:off x="133032" y="504311"/>
            <a:ext cx="1000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B1D388-0285-48B0-B0E9-57A16841C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87" y="1133701"/>
            <a:ext cx="3888248" cy="37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5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314325" y="7620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다이어그램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06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텍스트 상자 46">
            <a:extLst>
              <a:ext uri="{FF2B5EF4-FFF2-40B4-BE49-F238E27FC236}">
                <a16:creationId xmlns:a16="http://schemas.microsoft.com/office/drawing/2014/main" id="{760ACCCC-50E0-4EC7-997B-3A399731E9D9}"/>
              </a:ext>
            </a:extLst>
          </p:cNvPr>
          <p:cNvSpPr txBox="1">
            <a:spLocks/>
          </p:cNvSpPr>
          <p:nvPr/>
        </p:nvSpPr>
        <p:spPr>
          <a:xfrm>
            <a:off x="181893" y="504311"/>
            <a:ext cx="823249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판매자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EADF572-C09E-4808-A235-C98442328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73" y="874516"/>
            <a:ext cx="4652487" cy="38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4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314325" y="7620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다이어그램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06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텍스트 상자 46">
            <a:extLst>
              <a:ext uri="{FF2B5EF4-FFF2-40B4-BE49-F238E27FC236}">
                <a16:creationId xmlns:a16="http://schemas.microsoft.com/office/drawing/2014/main" id="{94C16460-CFCC-4BA6-B788-017C2577CF21}"/>
              </a:ext>
            </a:extLst>
          </p:cNvPr>
          <p:cNvSpPr txBox="1">
            <a:spLocks/>
          </p:cNvSpPr>
          <p:nvPr/>
        </p:nvSpPr>
        <p:spPr>
          <a:xfrm>
            <a:off x="220344" y="504311"/>
            <a:ext cx="64519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기사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261AB8C-7925-4F8C-B01A-1363B76A3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59" y="958278"/>
            <a:ext cx="4422465" cy="365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13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314325" y="7620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다이어그램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06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32E2D57-9E81-4E00-ACF4-C7AAC1E7F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358" y="942320"/>
            <a:ext cx="3439523" cy="3726529"/>
          </a:xfrm>
          <a:prstGeom prst="rect">
            <a:avLst/>
          </a:prstGeom>
        </p:spPr>
      </p:pic>
      <p:sp>
        <p:nvSpPr>
          <p:cNvPr id="5" name="텍스트 상자 46">
            <a:extLst>
              <a:ext uri="{FF2B5EF4-FFF2-40B4-BE49-F238E27FC236}">
                <a16:creationId xmlns:a16="http://schemas.microsoft.com/office/drawing/2014/main" id="{24654CFA-BEA7-49C3-AAC0-7CE9E0704E2C}"/>
              </a:ext>
            </a:extLst>
          </p:cNvPr>
          <p:cNvSpPr txBox="1">
            <a:spLocks/>
          </p:cNvSpPr>
          <p:nvPr/>
        </p:nvSpPr>
        <p:spPr>
          <a:xfrm>
            <a:off x="220344" y="504311"/>
            <a:ext cx="645195" cy="3706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기사</a:t>
            </a:r>
          </a:p>
        </p:txBody>
      </p:sp>
    </p:spTree>
    <p:extLst>
      <p:ext uri="{BB962C8B-B14F-4D97-AF65-F5344CB8AC3E}">
        <p14:creationId xmlns:p14="http://schemas.microsoft.com/office/powerpoint/2010/main" val="150016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314325" y="7620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다이어그램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06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텍스트 상자 46">
            <a:extLst>
              <a:ext uri="{FF2B5EF4-FFF2-40B4-BE49-F238E27FC236}">
                <a16:creationId xmlns:a16="http://schemas.microsoft.com/office/drawing/2014/main" id="{94C16460-CFCC-4BA6-B788-017C2577CF21}"/>
              </a:ext>
            </a:extLst>
          </p:cNvPr>
          <p:cNvSpPr txBox="1">
            <a:spLocks/>
          </p:cNvSpPr>
          <p:nvPr/>
        </p:nvSpPr>
        <p:spPr>
          <a:xfrm>
            <a:off x="195580" y="504311"/>
            <a:ext cx="1000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</a:t>
            </a:r>
          </a:p>
        </p:txBody>
      </p:sp>
      <p:pic>
        <p:nvPicPr>
          <p:cNvPr id="6" name="그림 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E8133578-C835-4E33-984D-BC3A20DFB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00" y="1022292"/>
            <a:ext cx="7078760" cy="34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8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314325" y="7620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다이어그램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06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5" name="텍스트 상자 46">
            <a:extLst>
              <a:ext uri="{FF2B5EF4-FFF2-40B4-BE49-F238E27FC236}">
                <a16:creationId xmlns:a16="http://schemas.microsoft.com/office/drawing/2014/main" id="{94C16460-CFCC-4BA6-B788-017C2577CF21}"/>
              </a:ext>
            </a:extLst>
          </p:cNvPr>
          <p:cNvSpPr txBox="1">
            <a:spLocks/>
          </p:cNvSpPr>
          <p:nvPr/>
        </p:nvSpPr>
        <p:spPr>
          <a:xfrm>
            <a:off x="181893" y="506051"/>
            <a:ext cx="788348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BDCF6A2-8B8C-47AF-81B7-6B142E211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5" y="1060368"/>
            <a:ext cx="8493469" cy="35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04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7.</a:t>
            </a:r>
            <a:b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sz="3600" b="1" dirty="0" err="1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업무</a:t>
            </a:r>
            <a: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3600" b="1" dirty="0" err="1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프로세스</a:t>
            </a:r>
            <a:endParaRPr lang="ko-KR" altLang="en-US" sz="3600" b="1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업무 프로세스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07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BD93652-DDE8-4F8E-B263-50CA5BE5C803}"/>
              </a:ext>
            </a:extLst>
          </p:cNvPr>
          <p:cNvGrpSpPr/>
          <p:nvPr/>
        </p:nvGrpSpPr>
        <p:grpSpPr>
          <a:xfrm>
            <a:off x="908050" y="960983"/>
            <a:ext cx="7856583" cy="3039481"/>
            <a:chOff x="741070" y="1534413"/>
            <a:chExt cx="9968701" cy="4217467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C472B6BB-5F20-4850-83F2-A6103BC5B07D}"/>
                </a:ext>
              </a:extLst>
            </p:cNvPr>
            <p:cNvSpPr/>
            <p:nvPr/>
          </p:nvSpPr>
          <p:spPr>
            <a:xfrm>
              <a:off x="5205984" y="2788920"/>
              <a:ext cx="1780032" cy="12801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EE212A84-F4F4-40C8-931F-4FCF99561B1F}"/>
                </a:ext>
              </a:extLst>
            </p:cNvPr>
            <p:cNvSpPr/>
            <p:nvPr/>
          </p:nvSpPr>
          <p:spPr>
            <a:xfrm>
              <a:off x="2008700" y="1614759"/>
              <a:ext cx="305435" cy="305435"/>
            </a:xfrm>
            <a:custGeom>
              <a:avLst/>
              <a:gdLst/>
              <a:ahLst/>
              <a:cxnLst/>
              <a:rect l="l" t="t" r="r" b="b"/>
              <a:pathLst>
                <a:path w="305435" h="305435">
                  <a:moveTo>
                    <a:pt x="152434" y="0"/>
                  </a:moveTo>
                  <a:lnTo>
                    <a:pt x="104252" y="7773"/>
                  </a:lnTo>
                  <a:lnTo>
                    <a:pt x="62408" y="29419"/>
                  </a:lnTo>
                  <a:lnTo>
                    <a:pt x="29410" y="62428"/>
                  </a:lnTo>
                  <a:lnTo>
                    <a:pt x="7771" y="104289"/>
                  </a:lnTo>
                  <a:lnTo>
                    <a:pt x="0" y="152492"/>
                  </a:lnTo>
                  <a:lnTo>
                    <a:pt x="7771" y="200695"/>
                  </a:lnTo>
                  <a:lnTo>
                    <a:pt x="29410" y="242556"/>
                  </a:lnTo>
                  <a:lnTo>
                    <a:pt x="62408" y="275565"/>
                  </a:lnTo>
                  <a:lnTo>
                    <a:pt x="104252" y="297211"/>
                  </a:lnTo>
                  <a:lnTo>
                    <a:pt x="152434" y="304985"/>
                  </a:lnTo>
                  <a:lnTo>
                    <a:pt x="200618" y="297212"/>
                  </a:lnTo>
                  <a:lnTo>
                    <a:pt x="242463" y="275565"/>
                  </a:lnTo>
                  <a:lnTo>
                    <a:pt x="275459" y="242556"/>
                  </a:lnTo>
                  <a:lnTo>
                    <a:pt x="297097" y="200695"/>
                  </a:lnTo>
                  <a:lnTo>
                    <a:pt x="304868" y="152492"/>
                  </a:lnTo>
                  <a:lnTo>
                    <a:pt x="297097" y="104289"/>
                  </a:lnTo>
                  <a:lnTo>
                    <a:pt x="275459" y="62428"/>
                  </a:lnTo>
                  <a:lnTo>
                    <a:pt x="242463" y="29419"/>
                  </a:lnTo>
                  <a:lnTo>
                    <a:pt x="200618" y="7773"/>
                  </a:lnTo>
                  <a:lnTo>
                    <a:pt x="152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41638D56-34D7-4F56-A6A7-55452918E794}"/>
                </a:ext>
              </a:extLst>
            </p:cNvPr>
            <p:cNvSpPr/>
            <p:nvPr/>
          </p:nvSpPr>
          <p:spPr>
            <a:xfrm>
              <a:off x="1856266" y="1957867"/>
              <a:ext cx="610235" cy="305435"/>
            </a:xfrm>
            <a:custGeom>
              <a:avLst/>
              <a:gdLst/>
              <a:ahLst/>
              <a:cxnLst/>
              <a:rect l="l" t="t" r="r" b="b"/>
              <a:pathLst>
                <a:path w="610235" h="305435">
                  <a:moveTo>
                    <a:pt x="304868" y="0"/>
                  </a:moveTo>
                  <a:lnTo>
                    <a:pt x="241989" y="5241"/>
                  </a:lnTo>
                  <a:lnTo>
                    <a:pt x="179110" y="19061"/>
                  </a:lnTo>
                  <a:lnTo>
                    <a:pt x="139274" y="32522"/>
                  </a:lnTo>
                  <a:lnTo>
                    <a:pt x="100511" y="49556"/>
                  </a:lnTo>
                  <a:lnTo>
                    <a:pt x="63891" y="69448"/>
                  </a:lnTo>
                  <a:lnTo>
                    <a:pt x="30486" y="91487"/>
                  </a:lnTo>
                  <a:lnTo>
                    <a:pt x="2084" y="135448"/>
                  </a:lnTo>
                  <a:lnTo>
                    <a:pt x="0" y="152484"/>
                  </a:lnTo>
                  <a:lnTo>
                    <a:pt x="0" y="304977"/>
                  </a:lnTo>
                  <a:lnTo>
                    <a:pt x="609736" y="304977"/>
                  </a:lnTo>
                  <a:lnTo>
                    <a:pt x="609736" y="152484"/>
                  </a:lnTo>
                  <a:lnTo>
                    <a:pt x="592051" y="104235"/>
                  </a:lnTo>
                  <a:lnTo>
                    <a:pt x="545845" y="67840"/>
                  </a:lnTo>
                  <a:lnTo>
                    <a:pt x="509225" y="48126"/>
                  </a:lnTo>
                  <a:lnTo>
                    <a:pt x="470461" y="31986"/>
                  </a:lnTo>
                  <a:lnTo>
                    <a:pt x="430626" y="19061"/>
                  </a:lnTo>
                  <a:lnTo>
                    <a:pt x="370605" y="5241"/>
                  </a:lnTo>
                  <a:lnTo>
                    <a:pt x="304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69728528-BA61-498C-8D3C-31A7212D7BBC}"/>
                </a:ext>
              </a:extLst>
            </p:cNvPr>
            <p:cNvSpPr/>
            <p:nvPr/>
          </p:nvSpPr>
          <p:spPr>
            <a:xfrm>
              <a:off x="2020892" y="4882215"/>
              <a:ext cx="305435" cy="305435"/>
            </a:xfrm>
            <a:custGeom>
              <a:avLst/>
              <a:gdLst/>
              <a:ahLst/>
              <a:cxnLst/>
              <a:rect l="l" t="t" r="r" b="b"/>
              <a:pathLst>
                <a:path w="305435" h="305435">
                  <a:moveTo>
                    <a:pt x="152434" y="0"/>
                  </a:moveTo>
                  <a:lnTo>
                    <a:pt x="104252" y="7773"/>
                  </a:lnTo>
                  <a:lnTo>
                    <a:pt x="62408" y="29419"/>
                  </a:lnTo>
                  <a:lnTo>
                    <a:pt x="29410" y="62428"/>
                  </a:lnTo>
                  <a:lnTo>
                    <a:pt x="7771" y="104289"/>
                  </a:lnTo>
                  <a:lnTo>
                    <a:pt x="0" y="152492"/>
                  </a:lnTo>
                  <a:lnTo>
                    <a:pt x="7771" y="200695"/>
                  </a:lnTo>
                  <a:lnTo>
                    <a:pt x="29410" y="242556"/>
                  </a:lnTo>
                  <a:lnTo>
                    <a:pt x="62408" y="275565"/>
                  </a:lnTo>
                  <a:lnTo>
                    <a:pt x="104252" y="297211"/>
                  </a:lnTo>
                  <a:lnTo>
                    <a:pt x="152434" y="304985"/>
                  </a:lnTo>
                  <a:lnTo>
                    <a:pt x="200618" y="297212"/>
                  </a:lnTo>
                  <a:lnTo>
                    <a:pt x="242463" y="275565"/>
                  </a:lnTo>
                  <a:lnTo>
                    <a:pt x="275459" y="242556"/>
                  </a:lnTo>
                  <a:lnTo>
                    <a:pt x="297097" y="200695"/>
                  </a:lnTo>
                  <a:lnTo>
                    <a:pt x="304868" y="152492"/>
                  </a:lnTo>
                  <a:lnTo>
                    <a:pt x="297097" y="104289"/>
                  </a:lnTo>
                  <a:lnTo>
                    <a:pt x="275459" y="62428"/>
                  </a:lnTo>
                  <a:lnTo>
                    <a:pt x="242463" y="29419"/>
                  </a:lnTo>
                  <a:lnTo>
                    <a:pt x="200618" y="7773"/>
                  </a:lnTo>
                  <a:lnTo>
                    <a:pt x="152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0E414DCD-7561-4A94-8EAF-668976354C25}"/>
                </a:ext>
              </a:extLst>
            </p:cNvPr>
            <p:cNvSpPr/>
            <p:nvPr/>
          </p:nvSpPr>
          <p:spPr>
            <a:xfrm>
              <a:off x="1868458" y="5225323"/>
              <a:ext cx="610235" cy="305435"/>
            </a:xfrm>
            <a:custGeom>
              <a:avLst/>
              <a:gdLst/>
              <a:ahLst/>
              <a:cxnLst/>
              <a:rect l="l" t="t" r="r" b="b"/>
              <a:pathLst>
                <a:path w="610235" h="305435">
                  <a:moveTo>
                    <a:pt x="304868" y="0"/>
                  </a:moveTo>
                  <a:lnTo>
                    <a:pt x="241989" y="5241"/>
                  </a:lnTo>
                  <a:lnTo>
                    <a:pt x="179110" y="19061"/>
                  </a:lnTo>
                  <a:lnTo>
                    <a:pt x="139274" y="32522"/>
                  </a:lnTo>
                  <a:lnTo>
                    <a:pt x="100511" y="49556"/>
                  </a:lnTo>
                  <a:lnTo>
                    <a:pt x="63891" y="69448"/>
                  </a:lnTo>
                  <a:lnTo>
                    <a:pt x="30486" y="91487"/>
                  </a:lnTo>
                  <a:lnTo>
                    <a:pt x="2084" y="135448"/>
                  </a:lnTo>
                  <a:lnTo>
                    <a:pt x="0" y="152484"/>
                  </a:lnTo>
                  <a:lnTo>
                    <a:pt x="0" y="304977"/>
                  </a:lnTo>
                  <a:lnTo>
                    <a:pt x="609736" y="304977"/>
                  </a:lnTo>
                  <a:lnTo>
                    <a:pt x="609736" y="152484"/>
                  </a:lnTo>
                  <a:lnTo>
                    <a:pt x="592051" y="104235"/>
                  </a:lnTo>
                  <a:lnTo>
                    <a:pt x="545845" y="67840"/>
                  </a:lnTo>
                  <a:lnTo>
                    <a:pt x="509225" y="48126"/>
                  </a:lnTo>
                  <a:lnTo>
                    <a:pt x="470461" y="31986"/>
                  </a:lnTo>
                  <a:lnTo>
                    <a:pt x="430626" y="19061"/>
                  </a:lnTo>
                  <a:lnTo>
                    <a:pt x="370605" y="5241"/>
                  </a:lnTo>
                  <a:lnTo>
                    <a:pt x="304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C6F4352C-2FD0-46D6-962E-D23CF4E6F118}"/>
                </a:ext>
              </a:extLst>
            </p:cNvPr>
            <p:cNvSpPr/>
            <p:nvPr/>
          </p:nvSpPr>
          <p:spPr>
            <a:xfrm>
              <a:off x="9976171" y="4870023"/>
              <a:ext cx="305435" cy="305435"/>
            </a:xfrm>
            <a:custGeom>
              <a:avLst/>
              <a:gdLst/>
              <a:ahLst/>
              <a:cxnLst/>
              <a:rect l="l" t="t" r="r" b="b"/>
              <a:pathLst>
                <a:path w="305434" h="305435">
                  <a:moveTo>
                    <a:pt x="152434" y="0"/>
                  </a:moveTo>
                  <a:lnTo>
                    <a:pt x="104252" y="7773"/>
                  </a:lnTo>
                  <a:lnTo>
                    <a:pt x="62407" y="29419"/>
                  </a:lnTo>
                  <a:lnTo>
                    <a:pt x="29410" y="62428"/>
                  </a:lnTo>
                  <a:lnTo>
                    <a:pt x="7771" y="104289"/>
                  </a:lnTo>
                  <a:lnTo>
                    <a:pt x="0" y="152492"/>
                  </a:lnTo>
                  <a:lnTo>
                    <a:pt x="7771" y="200695"/>
                  </a:lnTo>
                  <a:lnTo>
                    <a:pt x="29410" y="242556"/>
                  </a:lnTo>
                  <a:lnTo>
                    <a:pt x="62408" y="275565"/>
                  </a:lnTo>
                  <a:lnTo>
                    <a:pt x="104252" y="297212"/>
                  </a:lnTo>
                  <a:lnTo>
                    <a:pt x="152434" y="304985"/>
                  </a:lnTo>
                  <a:lnTo>
                    <a:pt x="200618" y="297212"/>
                  </a:lnTo>
                  <a:lnTo>
                    <a:pt x="242463" y="275565"/>
                  </a:lnTo>
                  <a:lnTo>
                    <a:pt x="275459" y="242556"/>
                  </a:lnTo>
                  <a:lnTo>
                    <a:pt x="297097" y="200695"/>
                  </a:lnTo>
                  <a:lnTo>
                    <a:pt x="304868" y="152492"/>
                  </a:lnTo>
                  <a:lnTo>
                    <a:pt x="297097" y="104289"/>
                  </a:lnTo>
                  <a:lnTo>
                    <a:pt x="275459" y="62428"/>
                  </a:lnTo>
                  <a:lnTo>
                    <a:pt x="242463" y="29419"/>
                  </a:lnTo>
                  <a:lnTo>
                    <a:pt x="200618" y="7773"/>
                  </a:lnTo>
                  <a:lnTo>
                    <a:pt x="152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93C8C26E-99C7-480E-9CBD-005DB630D088}"/>
                </a:ext>
              </a:extLst>
            </p:cNvPr>
            <p:cNvSpPr/>
            <p:nvPr/>
          </p:nvSpPr>
          <p:spPr>
            <a:xfrm>
              <a:off x="9823737" y="5213131"/>
              <a:ext cx="610235" cy="305435"/>
            </a:xfrm>
            <a:custGeom>
              <a:avLst/>
              <a:gdLst/>
              <a:ahLst/>
              <a:cxnLst/>
              <a:rect l="l" t="t" r="r" b="b"/>
              <a:pathLst>
                <a:path w="610234" h="305435">
                  <a:moveTo>
                    <a:pt x="304868" y="0"/>
                  </a:moveTo>
                  <a:lnTo>
                    <a:pt x="241989" y="5241"/>
                  </a:lnTo>
                  <a:lnTo>
                    <a:pt x="179110" y="19061"/>
                  </a:lnTo>
                  <a:lnTo>
                    <a:pt x="139274" y="32522"/>
                  </a:lnTo>
                  <a:lnTo>
                    <a:pt x="100511" y="49556"/>
                  </a:lnTo>
                  <a:lnTo>
                    <a:pt x="63891" y="69448"/>
                  </a:lnTo>
                  <a:lnTo>
                    <a:pt x="30486" y="91487"/>
                  </a:lnTo>
                  <a:lnTo>
                    <a:pt x="2084" y="135448"/>
                  </a:lnTo>
                  <a:lnTo>
                    <a:pt x="0" y="152484"/>
                  </a:lnTo>
                  <a:lnTo>
                    <a:pt x="0" y="304977"/>
                  </a:lnTo>
                  <a:lnTo>
                    <a:pt x="609736" y="304977"/>
                  </a:lnTo>
                  <a:lnTo>
                    <a:pt x="609736" y="152484"/>
                  </a:lnTo>
                  <a:lnTo>
                    <a:pt x="592051" y="104235"/>
                  </a:lnTo>
                  <a:lnTo>
                    <a:pt x="545845" y="67840"/>
                  </a:lnTo>
                  <a:lnTo>
                    <a:pt x="509225" y="48126"/>
                  </a:lnTo>
                  <a:lnTo>
                    <a:pt x="470461" y="31986"/>
                  </a:lnTo>
                  <a:lnTo>
                    <a:pt x="430626" y="19061"/>
                  </a:lnTo>
                  <a:lnTo>
                    <a:pt x="370605" y="5241"/>
                  </a:lnTo>
                  <a:lnTo>
                    <a:pt x="304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E4109A1F-B157-4260-A17A-86986DBF7B20}"/>
                </a:ext>
              </a:extLst>
            </p:cNvPr>
            <p:cNvSpPr/>
            <p:nvPr/>
          </p:nvSpPr>
          <p:spPr>
            <a:xfrm>
              <a:off x="9976171" y="1651335"/>
              <a:ext cx="305435" cy="305435"/>
            </a:xfrm>
            <a:custGeom>
              <a:avLst/>
              <a:gdLst/>
              <a:ahLst/>
              <a:cxnLst/>
              <a:rect l="l" t="t" r="r" b="b"/>
              <a:pathLst>
                <a:path w="305434" h="305435">
                  <a:moveTo>
                    <a:pt x="152434" y="0"/>
                  </a:moveTo>
                  <a:lnTo>
                    <a:pt x="104252" y="7773"/>
                  </a:lnTo>
                  <a:lnTo>
                    <a:pt x="62407" y="29419"/>
                  </a:lnTo>
                  <a:lnTo>
                    <a:pt x="29410" y="62428"/>
                  </a:lnTo>
                  <a:lnTo>
                    <a:pt x="7771" y="104289"/>
                  </a:lnTo>
                  <a:lnTo>
                    <a:pt x="0" y="152492"/>
                  </a:lnTo>
                  <a:lnTo>
                    <a:pt x="7771" y="200695"/>
                  </a:lnTo>
                  <a:lnTo>
                    <a:pt x="29410" y="242556"/>
                  </a:lnTo>
                  <a:lnTo>
                    <a:pt x="62408" y="275565"/>
                  </a:lnTo>
                  <a:lnTo>
                    <a:pt x="104252" y="297211"/>
                  </a:lnTo>
                  <a:lnTo>
                    <a:pt x="152434" y="304985"/>
                  </a:lnTo>
                  <a:lnTo>
                    <a:pt x="200618" y="297212"/>
                  </a:lnTo>
                  <a:lnTo>
                    <a:pt x="242463" y="275565"/>
                  </a:lnTo>
                  <a:lnTo>
                    <a:pt x="275459" y="242556"/>
                  </a:lnTo>
                  <a:lnTo>
                    <a:pt x="297097" y="200695"/>
                  </a:lnTo>
                  <a:lnTo>
                    <a:pt x="304868" y="152492"/>
                  </a:lnTo>
                  <a:lnTo>
                    <a:pt x="297097" y="104289"/>
                  </a:lnTo>
                  <a:lnTo>
                    <a:pt x="275459" y="62428"/>
                  </a:lnTo>
                  <a:lnTo>
                    <a:pt x="242463" y="29419"/>
                  </a:lnTo>
                  <a:lnTo>
                    <a:pt x="200618" y="7773"/>
                  </a:lnTo>
                  <a:lnTo>
                    <a:pt x="1524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8AB239A6-C43A-4361-8F57-083395CF7FD1}"/>
                </a:ext>
              </a:extLst>
            </p:cNvPr>
            <p:cNvSpPr/>
            <p:nvPr/>
          </p:nvSpPr>
          <p:spPr>
            <a:xfrm>
              <a:off x="9823737" y="1994443"/>
              <a:ext cx="610235" cy="305435"/>
            </a:xfrm>
            <a:custGeom>
              <a:avLst/>
              <a:gdLst/>
              <a:ahLst/>
              <a:cxnLst/>
              <a:rect l="l" t="t" r="r" b="b"/>
              <a:pathLst>
                <a:path w="610234" h="305435">
                  <a:moveTo>
                    <a:pt x="304868" y="0"/>
                  </a:moveTo>
                  <a:lnTo>
                    <a:pt x="241989" y="5241"/>
                  </a:lnTo>
                  <a:lnTo>
                    <a:pt x="179110" y="19061"/>
                  </a:lnTo>
                  <a:lnTo>
                    <a:pt x="139274" y="32522"/>
                  </a:lnTo>
                  <a:lnTo>
                    <a:pt x="100511" y="49556"/>
                  </a:lnTo>
                  <a:lnTo>
                    <a:pt x="63891" y="69448"/>
                  </a:lnTo>
                  <a:lnTo>
                    <a:pt x="30486" y="91487"/>
                  </a:lnTo>
                  <a:lnTo>
                    <a:pt x="2084" y="135448"/>
                  </a:lnTo>
                  <a:lnTo>
                    <a:pt x="0" y="152484"/>
                  </a:lnTo>
                  <a:lnTo>
                    <a:pt x="0" y="304977"/>
                  </a:lnTo>
                  <a:lnTo>
                    <a:pt x="609736" y="304977"/>
                  </a:lnTo>
                  <a:lnTo>
                    <a:pt x="609736" y="152484"/>
                  </a:lnTo>
                  <a:lnTo>
                    <a:pt x="592051" y="104235"/>
                  </a:lnTo>
                  <a:lnTo>
                    <a:pt x="545845" y="67840"/>
                  </a:lnTo>
                  <a:lnTo>
                    <a:pt x="509225" y="48126"/>
                  </a:lnTo>
                  <a:lnTo>
                    <a:pt x="470461" y="31986"/>
                  </a:lnTo>
                  <a:lnTo>
                    <a:pt x="430626" y="19061"/>
                  </a:lnTo>
                  <a:lnTo>
                    <a:pt x="370605" y="5241"/>
                  </a:lnTo>
                  <a:lnTo>
                    <a:pt x="3048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2B83D37F-A12E-4EA8-AA78-ECC8CCF717B5}"/>
                </a:ext>
              </a:extLst>
            </p:cNvPr>
            <p:cNvSpPr txBox="1"/>
            <p:nvPr/>
          </p:nvSpPr>
          <p:spPr>
            <a:xfrm>
              <a:off x="9806570" y="2348717"/>
              <a:ext cx="903201" cy="40214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pc="-260" dirty="0">
                  <a:solidFill>
                    <a:srgbClr val="3B463B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Noto Sans CJK JP Regular"/>
                </a:rPr>
                <a:t>관리자</a:t>
              </a:r>
              <a:endParaRPr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Noto Sans CJK JP Regular"/>
              </a:endParaRPr>
            </a:p>
          </p:txBody>
        </p:sp>
        <p:sp>
          <p:nvSpPr>
            <p:cNvPr id="17" name="object 18">
              <a:extLst>
                <a:ext uri="{FF2B5EF4-FFF2-40B4-BE49-F238E27FC236}">
                  <a16:creationId xmlns:a16="http://schemas.microsoft.com/office/drawing/2014/main" id="{24AC816D-C839-44CE-962A-5F5ACE2C94B2}"/>
                </a:ext>
              </a:extLst>
            </p:cNvPr>
            <p:cNvSpPr/>
            <p:nvPr/>
          </p:nvSpPr>
          <p:spPr>
            <a:xfrm>
              <a:off x="3108198" y="3828288"/>
              <a:ext cx="1688338" cy="17022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5552BC44-7FFB-42B3-9DD0-890D9FB69A5D}"/>
                </a:ext>
              </a:extLst>
            </p:cNvPr>
            <p:cNvSpPr/>
            <p:nvPr/>
          </p:nvSpPr>
          <p:spPr>
            <a:xfrm>
              <a:off x="3683508" y="1775714"/>
              <a:ext cx="491490" cy="441959"/>
            </a:xfrm>
            <a:custGeom>
              <a:avLst/>
              <a:gdLst/>
              <a:ahLst/>
              <a:cxnLst/>
              <a:rect l="l" t="t" r="r" b="b"/>
              <a:pathLst>
                <a:path w="491489" h="441960">
                  <a:moveTo>
                    <a:pt x="452365" y="278384"/>
                  </a:moveTo>
                  <a:lnTo>
                    <a:pt x="387984" y="278384"/>
                  </a:lnTo>
                  <a:lnTo>
                    <a:pt x="418591" y="293624"/>
                  </a:lnTo>
                  <a:lnTo>
                    <a:pt x="350138" y="431546"/>
                  </a:lnTo>
                  <a:lnTo>
                    <a:pt x="371220" y="441960"/>
                  </a:lnTo>
                  <a:lnTo>
                    <a:pt x="452365" y="278384"/>
                  </a:lnTo>
                  <a:close/>
                </a:path>
                <a:path w="491489" h="441960">
                  <a:moveTo>
                    <a:pt x="416687" y="167766"/>
                  </a:moveTo>
                  <a:lnTo>
                    <a:pt x="304418" y="394081"/>
                  </a:lnTo>
                  <a:lnTo>
                    <a:pt x="325374" y="404622"/>
                  </a:lnTo>
                  <a:lnTo>
                    <a:pt x="387984" y="278384"/>
                  </a:lnTo>
                  <a:lnTo>
                    <a:pt x="452365" y="278384"/>
                  </a:lnTo>
                  <a:lnTo>
                    <a:pt x="455515" y="272034"/>
                  </a:lnTo>
                  <a:lnTo>
                    <a:pt x="429259" y="272034"/>
                  </a:lnTo>
                  <a:lnTo>
                    <a:pt x="398652" y="256921"/>
                  </a:lnTo>
                  <a:lnTo>
                    <a:pt x="437768" y="178181"/>
                  </a:lnTo>
                  <a:lnTo>
                    <a:pt x="416687" y="167766"/>
                  </a:lnTo>
                  <a:close/>
                </a:path>
                <a:path w="491489" h="441960">
                  <a:moveTo>
                    <a:pt x="296671" y="120396"/>
                  </a:moveTo>
                  <a:lnTo>
                    <a:pt x="216407" y="282066"/>
                  </a:lnTo>
                  <a:lnTo>
                    <a:pt x="215264" y="284225"/>
                  </a:lnTo>
                  <a:lnTo>
                    <a:pt x="215011" y="286003"/>
                  </a:lnTo>
                  <a:lnTo>
                    <a:pt x="215391" y="287147"/>
                  </a:lnTo>
                  <a:lnTo>
                    <a:pt x="215772" y="288416"/>
                  </a:lnTo>
                  <a:lnTo>
                    <a:pt x="217169" y="289560"/>
                  </a:lnTo>
                  <a:lnTo>
                    <a:pt x="219328" y="290702"/>
                  </a:lnTo>
                  <a:lnTo>
                    <a:pt x="296544" y="329057"/>
                  </a:lnTo>
                  <a:lnTo>
                    <a:pt x="298703" y="330073"/>
                  </a:lnTo>
                  <a:lnTo>
                    <a:pt x="300481" y="330453"/>
                  </a:lnTo>
                  <a:lnTo>
                    <a:pt x="301625" y="330073"/>
                  </a:lnTo>
                  <a:lnTo>
                    <a:pt x="302894" y="329564"/>
                  </a:lnTo>
                  <a:lnTo>
                    <a:pt x="304038" y="328295"/>
                  </a:lnTo>
                  <a:lnTo>
                    <a:pt x="305180" y="326136"/>
                  </a:lnTo>
                  <a:lnTo>
                    <a:pt x="316638" y="303022"/>
                  </a:lnTo>
                  <a:lnTo>
                    <a:pt x="290702" y="303022"/>
                  </a:lnTo>
                  <a:lnTo>
                    <a:pt x="243204" y="279400"/>
                  </a:lnTo>
                  <a:lnTo>
                    <a:pt x="278002" y="209550"/>
                  </a:lnTo>
                  <a:lnTo>
                    <a:pt x="324631" y="209550"/>
                  </a:lnTo>
                  <a:lnTo>
                    <a:pt x="287146" y="191008"/>
                  </a:lnTo>
                  <a:lnTo>
                    <a:pt x="317118" y="130556"/>
                  </a:lnTo>
                  <a:lnTo>
                    <a:pt x="296671" y="120396"/>
                  </a:lnTo>
                  <a:close/>
                </a:path>
                <a:path w="491489" h="441960">
                  <a:moveTo>
                    <a:pt x="10921" y="161416"/>
                  </a:moveTo>
                  <a:lnTo>
                    <a:pt x="1650" y="179959"/>
                  </a:lnTo>
                  <a:lnTo>
                    <a:pt x="143637" y="250444"/>
                  </a:lnTo>
                  <a:lnTo>
                    <a:pt x="111632" y="314833"/>
                  </a:lnTo>
                  <a:lnTo>
                    <a:pt x="132968" y="325374"/>
                  </a:lnTo>
                  <a:lnTo>
                    <a:pt x="171322" y="248158"/>
                  </a:lnTo>
                  <a:lnTo>
                    <a:pt x="172465" y="245999"/>
                  </a:lnTo>
                  <a:lnTo>
                    <a:pt x="172719" y="244221"/>
                  </a:lnTo>
                  <a:lnTo>
                    <a:pt x="172338" y="243077"/>
                  </a:lnTo>
                  <a:lnTo>
                    <a:pt x="171957" y="241808"/>
                  </a:lnTo>
                  <a:lnTo>
                    <a:pt x="170561" y="240664"/>
                  </a:lnTo>
                  <a:lnTo>
                    <a:pt x="168401" y="239522"/>
                  </a:lnTo>
                  <a:lnTo>
                    <a:pt x="10921" y="161416"/>
                  </a:lnTo>
                  <a:close/>
                </a:path>
                <a:path w="491489" h="441960">
                  <a:moveTo>
                    <a:pt x="324631" y="209550"/>
                  </a:moveTo>
                  <a:lnTo>
                    <a:pt x="278002" y="209550"/>
                  </a:lnTo>
                  <a:lnTo>
                    <a:pt x="325500" y="233045"/>
                  </a:lnTo>
                  <a:lnTo>
                    <a:pt x="290702" y="303022"/>
                  </a:lnTo>
                  <a:lnTo>
                    <a:pt x="316638" y="303022"/>
                  </a:lnTo>
                  <a:lnTo>
                    <a:pt x="360515" y="214502"/>
                  </a:lnTo>
                  <a:lnTo>
                    <a:pt x="334644" y="214502"/>
                  </a:lnTo>
                  <a:lnTo>
                    <a:pt x="324631" y="209550"/>
                  </a:lnTo>
                  <a:close/>
                </a:path>
                <a:path w="491489" h="441960">
                  <a:moveTo>
                    <a:pt x="470407" y="189357"/>
                  </a:moveTo>
                  <a:lnTo>
                    <a:pt x="429259" y="272034"/>
                  </a:lnTo>
                  <a:lnTo>
                    <a:pt x="455515" y="272034"/>
                  </a:lnTo>
                  <a:lnTo>
                    <a:pt x="491363" y="199771"/>
                  </a:lnTo>
                  <a:lnTo>
                    <a:pt x="470407" y="189357"/>
                  </a:lnTo>
                  <a:close/>
                </a:path>
                <a:path w="491489" h="441960">
                  <a:moveTo>
                    <a:pt x="228145" y="134365"/>
                  </a:moveTo>
                  <a:lnTo>
                    <a:pt x="162178" y="134365"/>
                  </a:lnTo>
                  <a:lnTo>
                    <a:pt x="194309" y="150368"/>
                  </a:lnTo>
                  <a:lnTo>
                    <a:pt x="160274" y="218821"/>
                  </a:lnTo>
                  <a:lnTo>
                    <a:pt x="181101" y="229108"/>
                  </a:lnTo>
                  <a:lnTo>
                    <a:pt x="228145" y="134365"/>
                  </a:lnTo>
                  <a:close/>
                </a:path>
                <a:path w="491489" h="441960">
                  <a:moveTo>
                    <a:pt x="364616" y="154177"/>
                  </a:moveTo>
                  <a:lnTo>
                    <a:pt x="334644" y="214502"/>
                  </a:lnTo>
                  <a:lnTo>
                    <a:pt x="360515" y="214502"/>
                  </a:lnTo>
                  <a:lnTo>
                    <a:pt x="385317" y="164464"/>
                  </a:lnTo>
                  <a:lnTo>
                    <a:pt x="364616" y="154177"/>
                  </a:lnTo>
                  <a:close/>
                </a:path>
                <a:path w="491489" h="441960">
                  <a:moveTo>
                    <a:pt x="178434" y="49530"/>
                  </a:moveTo>
                  <a:lnTo>
                    <a:pt x="107314" y="192532"/>
                  </a:lnTo>
                  <a:lnTo>
                    <a:pt x="128142" y="202819"/>
                  </a:lnTo>
                  <a:lnTo>
                    <a:pt x="162178" y="134365"/>
                  </a:lnTo>
                  <a:lnTo>
                    <a:pt x="228145" y="134365"/>
                  </a:lnTo>
                  <a:lnTo>
                    <a:pt x="229280" y="132080"/>
                  </a:lnTo>
                  <a:lnTo>
                    <a:pt x="203453" y="132080"/>
                  </a:lnTo>
                  <a:lnTo>
                    <a:pt x="171195" y="116077"/>
                  </a:lnTo>
                  <a:lnTo>
                    <a:pt x="199136" y="59816"/>
                  </a:lnTo>
                  <a:lnTo>
                    <a:pt x="178434" y="49530"/>
                  </a:lnTo>
                  <a:close/>
                </a:path>
                <a:path w="491489" h="441960">
                  <a:moveTo>
                    <a:pt x="62611" y="0"/>
                  </a:moveTo>
                  <a:lnTo>
                    <a:pt x="61340" y="381"/>
                  </a:lnTo>
                  <a:lnTo>
                    <a:pt x="60070" y="888"/>
                  </a:lnTo>
                  <a:lnTo>
                    <a:pt x="58927" y="2159"/>
                  </a:lnTo>
                  <a:lnTo>
                    <a:pt x="57912" y="4318"/>
                  </a:lnTo>
                  <a:lnTo>
                    <a:pt x="1396" y="118237"/>
                  </a:lnTo>
                  <a:lnTo>
                    <a:pt x="253" y="120396"/>
                  </a:lnTo>
                  <a:lnTo>
                    <a:pt x="0" y="122047"/>
                  </a:lnTo>
                  <a:lnTo>
                    <a:pt x="507" y="123698"/>
                  </a:lnTo>
                  <a:lnTo>
                    <a:pt x="762" y="124460"/>
                  </a:lnTo>
                  <a:lnTo>
                    <a:pt x="2031" y="125730"/>
                  </a:lnTo>
                  <a:lnTo>
                    <a:pt x="4317" y="126746"/>
                  </a:lnTo>
                  <a:lnTo>
                    <a:pt x="32512" y="140715"/>
                  </a:lnTo>
                  <a:lnTo>
                    <a:pt x="78612" y="160655"/>
                  </a:lnTo>
                  <a:lnTo>
                    <a:pt x="104139" y="169545"/>
                  </a:lnTo>
                  <a:lnTo>
                    <a:pt x="113283" y="151257"/>
                  </a:lnTo>
                  <a:lnTo>
                    <a:pt x="109219" y="150113"/>
                  </a:lnTo>
                  <a:lnTo>
                    <a:pt x="104012" y="148462"/>
                  </a:lnTo>
                  <a:lnTo>
                    <a:pt x="63626" y="132207"/>
                  </a:lnTo>
                  <a:lnTo>
                    <a:pt x="57150" y="129159"/>
                  </a:lnTo>
                  <a:lnTo>
                    <a:pt x="50672" y="126237"/>
                  </a:lnTo>
                  <a:lnTo>
                    <a:pt x="45465" y="123698"/>
                  </a:lnTo>
                  <a:lnTo>
                    <a:pt x="41401" y="121793"/>
                  </a:lnTo>
                  <a:lnTo>
                    <a:pt x="28955" y="115570"/>
                  </a:lnTo>
                  <a:lnTo>
                    <a:pt x="47116" y="78866"/>
                  </a:lnTo>
                  <a:lnTo>
                    <a:pt x="91461" y="78866"/>
                  </a:lnTo>
                  <a:lnTo>
                    <a:pt x="55879" y="61213"/>
                  </a:lnTo>
                  <a:lnTo>
                    <a:pt x="72643" y="27305"/>
                  </a:lnTo>
                  <a:lnTo>
                    <a:pt x="118554" y="27305"/>
                  </a:lnTo>
                  <a:lnTo>
                    <a:pt x="66420" y="1397"/>
                  </a:lnTo>
                  <a:lnTo>
                    <a:pt x="64262" y="381"/>
                  </a:lnTo>
                  <a:lnTo>
                    <a:pt x="62611" y="0"/>
                  </a:lnTo>
                  <a:close/>
                </a:path>
                <a:path w="491489" h="441960">
                  <a:moveTo>
                    <a:pt x="233425" y="71755"/>
                  </a:moveTo>
                  <a:lnTo>
                    <a:pt x="203453" y="132080"/>
                  </a:lnTo>
                  <a:lnTo>
                    <a:pt x="229280" y="132080"/>
                  </a:lnTo>
                  <a:lnTo>
                    <a:pt x="254126" y="82041"/>
                  </a:lnTo>
                  <a:lnTo>
                    <a:pt x="233425" y="71755"/>
                  </a:lnTo>
                  <a:close/>
                </a:path>
                <a:path w="491489" h="441960">
                  <a:moveTo>
                    <a:pt x="91461" y="78866"/>
                  </a:moveTo>
                  <a:lnTo>
                    <a:pt x="47116" y="78866"/>
                  </a:lnTo>
                  <a:lnTo>
                    <a:pt x="112521" y="111506"/>
                  </a:lnTo>
                  <a:lnTo>
                    <a:pt x="121412" y="93725"/>
                  </a:lnTo>
                  <a:lnTo>
                    <a:pt x="91461" y="78866"/>
                  </a:lnTo>
                  <a:close/>
                </a:path>
                <a:path w="491489" h="441960">
                  <a:moveTo>
                    <a:pt x="118554" y="27305"/>
                  </a:moveTo>
                  <a:lnTo>
                    <a:pt x="72643" y="27305"/>
                  </a:lnTo>
                  <a:lnTo>
                    <a:pt x="140588" y="61087"/>
                  </a:lnTo>
                  <a:lnTo>
                    <a:pt x="149732" y="42799"/>
                  </a:lnTo>
                  <a:lnTo>
                    <a:pt x="118554" y="2730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0">
              <a:extLst>
                <a:ext uri="{FF2B5EF4-FFF2-40B4-BE49-F238E27FC236}">
                  <a16:creationId xmlns:a16="http://schemas.microsoft.com/office/drawing/2014/main" id="{B2E7D846-F015-4259-B60B-A8DC9736C37B}"/>
                </a:ext>
              </a:extLst>
            </p:cNvPr>
            <p:cNvSpPr/>
            <p:nvPr/>
          </p:nvSpPr>
          <p:spPr>
            <a:xfrm>
              <a:off x="4181347" y="2057273"/>
              <a:ext cx="550545" cy="436880"/>
            </a:xfrm>
            <a:custGeom>
              <a:avLst/>
              <a:gdLst/>
              <a:ahLst/>
              <a:cxnLst/>
              <a:rect l="l" t="t" r="r" b="b"/>
              <a:pathLst>
                <a:path w="550545" h="436880">
                  <a:moveTo>
                    <a:pt x="528954" y="183896"/>
                  </a:moveTo>
                  <a:lnTo>
                    <a:pt x="408686" y="426085"/>
                  </a:lnTo>
                  <a:lnTo>
                    <a:pt x="430275" y="436752"/>
                  </a:lnTo>
                  <a:lnTo>
                    <a:pt x="550544" y="194690"/>
                  </a:lnTo>
                  <a:lnTo>
                    <a:pt x="528954" y="183896"/>
                  </a:lnTo>
                  <a:close/>
                </a:path>
                <a:path w="550545" h="436880">
                  <a:moveTo>
                    <a:pt x="265684" y="274065"/>
                  </a:moveTo>
                  <a:lnTo>
                    <a:pt x="301053" y="315706"/>
                  </a:lnTo>
                  <a:lnTo>
                    <a:pt x="365813" y="345854"/>
                  </a:lnTo>
                  <a:lnTo>
                    <a:pt x="408892" y="363585"/>
                  </a:lnTo>
                  <a:lnTo>
                    <a:pt x="425068" y="369188"/>
                  </a:lnTo>
                  <a:lnTo>
                    <a:pt x="434086" y="350900"/>
                  </a:lnTo>
                  <a:lnTo>
                    <a:pt x="425610" y="347833"/>
                  </a:lnTo>
                  <a:lnTo>
                    <a:pt x="416575" y="344360"/>
                  </a:lnTo>
                  <a:lnTo>
                    <a:pt x="406993" y="340506"/>
                  </a:lnTo>
                  <a:lnTo>
                    <a:pt x="376269" y="327533"/>
                  </a:lnTo>
                  <a:lnTo>
                    <a:pt x="356235" y="318769"/>
                  </a:lnTo>
                  <a:lnTo>
                    <a:pt x="361638" y="307848"/>
                  </a:lnTo>
                  <a:lnTo>
                    <a:pt x="333628" y="307848"/>
                  </a:lnTo>
                  <a:lnTo>
                    <a:pt x="265684" y="274065"/>
                  </a:lnTo>
                  <a:close/>
                </a:path>
                <a:path w="550545" h="436880">
                  <a:moveTo>
                    <a:pt x="360509" y="197207"/>
                  </a:moveTo>
                  <a:lnTo>
                    <a:pt x="324000" y="211244"/>
                  </a:lnTo>
                  <a:lnTo>
                    <a:pt x="314829" y="229961"/>
                  </a:lnTo>
                  <a:lnTo>
                    <a:pt x="314832" y="242188"/>
                  </a:lnTo>
                  <a:lnTo>
                    <a:pt x="315975" y="247903"/>
                  </a:lnTo>
                  <a:lnTo>
                    <a:pt x="318515" y="253491"/>
                  </a:lnTo>
                  <a:lnTo>
                    <a:pt x="320928" y="259206"/>
                  </a:lnTo>
                  <a:lnTo>
                    <a:pt x="324357" y="264540"/>
                  </a:lnTo>
                  <a:lnTo>
                    <a:pt x="333501" y="274954"/>
                  </a:lnTo>
                  <a:lnTo>
                    <a:pt x="339089" y="279653"/>
                  </a:lnTo>
                  <a:lnTo>
                    <a:pt x="345566" y="283844"/>
                  </a:lnTo>
                  <a:lnTo>
                    <a:pt x="333628" y="307848"/>
                  </a:lnTo>
                  <a:lnTo>
                    <a:pt x="361638" y="307848"/>
                  </a:lnTo>
                  <a:lnTo>
                    <a:pt x="368173" y="294639"/>
                  </a:lnTo>
                  <a:lnTo>
                    <a:pt x="416559" y="294639"/>
                  </a:lnTo>
                  <a:lnTo>
                    <a:pt x="432970" y="279217"/>
                  </a:lnTo>
                  <a:lnTo>
                    <a:pt x="387738" y="279217"/>
                  </a:lnTo>
                  <a:lnTo>
                    <a:pt x="380523" y="278288"/>
                  </a:lnTo>
                  <a:lnTo>
                    <a:pt x="344733" y="257893"/>
                  </a:lnTo>
                  <a:lnTo>
                    <a:pt x="336803" y="237236"/>
                  </a:lnTo>
                  <a:lnTo>
                    <a:pt x="340315" y="229961"/>
                  </a:lnTo>
                  <a:lnTo>
                    <a:pt x="343915" y="222885"/>
                  </a:lnTo>
                  <a:lnTo>
                    <a:pt x="350012" y="218566"/>
                  </a:lnTo>
                  <a:lnTo>
                    <a:pt x="358521" y="217042"/>
                  </a:lnTo>
                  <a:lnTo>
                    <a:pt x="365186" y="216662"/>
                  </a:lnTo>
                  <a:lnTo>
                    <a:pt x="412184" y="216662"/>
                  </a:lnTo>
                  <a:lnTo>
                    <a:pt x="408525" y="213871"/>
                  </a:lnTo>
                  <a:lnTo>
                    <a:pt x="396621" y="207137"/>
                  </a:lnTo>
                  <a:lnTo>
                    <a:pt x="384044" y="201779"/>
                  </a:lnTo>
                  <a:lnTo>
                    <a:pt x="372014" y="198469"/>
                  </a:lnTo>
                  <a:lnTo>
                    <a:pt x="360509" y="197207"/>
                  </a:lnTo>
                  <a:close/>
                </a:path>
                <a:path w="550545" h="436880">
                  <a:moveTo>
                    <a:pt x="416559" y="294639"/>
                  </a:moveTo>
                  <a:lnTo>
                    <a:pt x="368173" y="294639"/>
                  </a:lnTo>
                  <a:lnTo>
                    <a:pt x="375285" y="297306"/>
                  </a:lnTo>
                  <a:lnTo>
                    <a:pt x="382142" y="298830"/>
                  </a:lnTo>
                  <a:lnTo>
                    <a:pt x="389000" y="299212"/>
                  </a:lnTo>
                  <a:lnTo>
                    <a:pt x="395859" y="299719"/>
                  </a:lnTo>
                  <a:lnTo>
                    <a:pt x="402209" y="299085"/>
                  </a:lnTo>
                  <a:lnTo>
                    <a:pt x="408050" y="297434"/>
                  </a:lnTo>
                  <a:lnTo>
                    <a:pt x="414019" y="295910"/>
                  </a:lnTo>
                  <a:lnTo>
                    <a:pt x="416559" y="294639"/>
                  </a:lnTo>
                  <a:close/>
                </a:path>
                <a:path w="550545" h="436880">
                  <a:moveTo>
                    <a:pt x="9143" y="166497"/>
                  </a:moveTo>
                  <a:lnTo>
                    <a:pt x="0" y="184785"/>
                  </a:lnTo>
                  <a:lnTo>
                    <a:pt x="222250" y="295148"/>
                  </a:lnTo>
                  <a:lnTo>
                    <a:pt x="231393" y="276860"/>
                  </a:lnTo>
                  <a:lnTo>
                    <a:pt x="131190" y="227075"/>
                  </a:lnTo>
                  <a:lnTo>
                    <a:pt x="136593" y="216153"/>
                  </a:lnTo>
                  <a:lnTo>
                    <a:pt x="109092" y="216153"/>
                  </a:lnTo>
                  <a:lnTo>
                    <a:pt x="9143" y="166497"/>
                  </a:lnTo>
                  <a:close/>
                </a:path>
                <a:path w="550545" h="436880">
                  <a:moveTo>
                    <a:pt x="412184" y="216662"/>
                  </a:moveTo>
                  <a:lnTo>
                    <a:pt x="365186" y="216662"/>
                  </a:lnTo>
                  <a:lnTo>
                    <a:pt x="372411" y="217614"/>
                  </a:lnTo>
                  <a:lnTo>
                    <a:pt x="380184" y="219900"/>
                  </a:lnTo>
                  <a:lnTo>
                    <a:pt x="411988" y="243586"/>
                  </a:lnTo>
                  <a:lnTo>
                    <a:pt x="416560" y="258952"/>
                  </a:lnTo>
                  <a:lnTo>
                    <a:pt x="412876" y="266191"/>
                  </a:lnTo>
                  <a:lnTo>
                    <a:pt x="409321" y="273303"/>
                  </a:lnTo>
                  <a:lnTo>
                    <a:pt x="403225" y="277494"/>
                  </a:lnTo>
                  <a:lnTo>
                    <a:pt x="394335" y="278764"/>
                  </a:lnTo>
                  <a:lnTo>
                    <a:pt x="387738" y="279217"/>
                  </a:lnTo>
                  <a:lnTo>
                    <a:pt x="432970" y="279217"/>
                  </a:lnTo>
                  <a:lnTo>
                    <a:pt x="434213" y="276732"/>
                  </a:lnTo>
                  <a:lnTo>
                    <a:pt x="437493" y="267539"/>
                  </a:lnTo>
                  <a:lnTo>
                    <a:pt x="438266" y="259206"/>
                  </a:lnTo>
                  <a:lnTo>
                    <a:pt x="438298" y="257893"/>
                  </a:lnTo>
                  <a:lnTo>
                    <a:pt x="436766" y="248818"/>
                  </a:lnTo>
                  <a:lnTo>
                    <a:pt x="432688" y="239267"/>
                  </a:lnTo>
                  <a:lnTo>
                    <a:pt x="426571" y="229961"/>
                  </a:lnTo>
                  <a:lnTo>
                    <a:pt x="418512" y="221487"/>
                  </a:lnTo>
                  <a:lnTo>
                    <a:pt x="412184" y="216662"/>
                  </a:lnTo>
                  <a:close/>
                </a:path>
                <a:path w="550545" h="436880">
                  <a:moveTo>
                    <a:pt x="344677" y="143128"/>
                  </a:moveTo>
                  <a:lnTo>
                    <a:pt x="335534" y="161416"/>
                  </a:lnTo>
                  <a:lnTo>
                    <a:pt x="468756" y="227584"/>
                  </a:lnTo>
                  <a:lnTo>
                    <a:pt x="477900" y="209296"/>
                  </a:lnTo>
                  <a:lnTo>
                    <a:pt x="344677" y="143128"/>
                  </a:lnTo>
                  <a:close/>
                </a:path>
                <a:path w="550545" h="436880">
                  <a:moveTo>
                    <a:pt x="138556" y="156590"/>
                  </a:moveTo>
                  <a:lnTo>
                    <a:pt x="109092" y="216153"/>
                  </a:lnTo>
                  <a:lnTo>
                    <a:pt x="136593" y="216153"/>
                  </a:lnTo>
                  <a:lnTo>
                    <a:pt x="160654" y="167512"/>
                  </a:lnTo>
                  <a:lnTo>
                    <a:pt x="138556" y="156590"/>
                  </a:lnTo>
                  <a:close/>
                </a:path>
                <a:path w="550545" h="436880">
                  <a:moveTo>
                    <a:pt x="201561" y="102997"/>
                  </a:moveTo>
                  <a:lnTo>
                    <a:pt x="179450" y="102997"/>
                  </a:lnTo>
                  <a:lnTo>
                    <a:pt x="179351" y="112140"/>
                  </a:lnTo>
                  <a:lnTo>
                    <a:pt x="191648" y="155400"/>
                  </a:lnTo>
                  <a:lnTo>
                    <a:pt x="213487" y="189864"/>
                  </a:lnTo>
                  <a:lnTo>
                    <a:pt x="233172" y="211327"/>
                  </a:lnTo>
                  <a:lnTo>
                    <a:pt x="256666" y="202564"/>
                  </a:lnTo>
                  <a:lnTo>
                    <a:pt x="249737" y="196609"/>
                  </a:lnTo>
                  <a:lnTo>
                    <a:pt x="243046" y="190166"/>
                  </a:lnTo>
                  <a:lnTo>
                    <a:pt x="219217" y="159845"/>
                  </a:lnTo>
                  <a:lnTo>
                    <a:pt x="202473" y="116889"/>
                  </a:lnTo>
                  <a:lnTo>
                    <a:pt x="201549" y="108076"/>
                  </a:lnTo>
                  <a:lnTo>
                    <a:pt x="201561" y="102997"/>
                  </a:lnTo>
                  <a:close/>
                </a:path>
                <a:path w="550545" h="436880">
                  <a:moveTo>
                    <a:pt x="394080" y="122427"/>
                  </a:moveTo>
                  <a:lnTo>
                    <a:pt x="385190" y="140462"/>
                  </a:lnTo>
                  <a:lnTo>
                    <a:pt x="455549" y="175387"/>
                  </a:lnTo>
                  <a:lnTo>
                    <a:pt x="464565" y="157352"/>
                  </a:lnTo>
                  <a:lnTo>
                    <a:pt x="394080" y="122427"/>
                  </a:lnTo>
                  <a:close/>
                </a:path>
                <a:path w="550545" h="436880">
                  <a:moveTo>
                    <a:pt x="51815" y="100964"/>
                  </a:moveTo>
                  <a:lnTo>
                    <a:pt x="83112" y="127428"/>
                  </a:lnTo>
                  <a:lnTo>
                    <a:pt x="99056" y="127680"/>
                  </a:lnTo>
                  <a:lnTo>
                    <a:pt x="107057" y="127426"/>
                  </a:lnTo>
                  <a:lnTo>
                    <a:pt x="145704" y="121072"/>
                  </a:lnTo>
                  <a:lnTo>
                    <a:pt x="175861" y="105862"/>
                  </a:lnTo>
                  <a:lnTo>
                    <a:pt x="102207" y="105862"/>
                  </a:lnTo>
                  <a:lnTo>
                    <a:pt x="92328" y="105790"/>
                  </a:lnTo>
                  <a:lnTo>
                    <a:pt x="82301" y="105197"/>
                  </a:lnTo>
                  <a:lnTo>
                    <a:pt x="72215" y="104187"/>
                  </a:lnTo>
                  <a:lnTo>
                    <a:pt x="62057" y="102772"/>
                  </a:lnTo>
                  <a:lnTo>
                    <a:pt x="51815" y="100964"/>
                  </a:lnTo>
                  <a:close/>
                </a:path>
                <a:path w="550545" h="436880">
                  <a:moveTo>
                    <a:pt x="125475" y="0"/>
                  </a:moveTo>
                  <a:lnTo>
                    <a:pt x="116331" y="18287"/>
                  </a:lnTo>
                  <a:lnTo>
                    <a:pt x="188213" y="53975"/>
                  </a:lnTo>
                  <a:lnTo>
                    <a:pt x="184403" y="61594"/>
                  </a:lnTo>
                  <a:lnTo>
                    <a:pt x="154588" y="93021"/>
                  </a:lnTo>
                  <a:lnTo>
                    <a:pt x="111823" y="105314"/>
                  </a:lnTo>
                  <a:lnTo>
                    <a:pt x="102207" y="105862"/>
                  </a:lnTo>
                  <a:lnTo>
                    <a:pt x="175861" y="105862"/>
                  </a:lnTo>
                  <a:lnTo>
                    <a:pt x="179450" y="102997"/>
                  </a:lnTo>
                  <a:lnTo>
                    <a:pt x="201561" y="102997"/>
                  </a:lnTo>
                  <a:lnTo>
                    <a:pt x="201570" y="99270"/>
                  </a:lnTo>
                  <a:lnTo>
                    <a:pt x="202771" y="90582"/>
                  </a:lnTo>
                  <a:lnTo>
                    <a:pt x="205138" y="82038"/>
                  </a:lnTo>
                  <a:lnTo>
                    <a:pt x="208661" y="73660"/>
                  </a:lnTo>
                  <a:lnTo>
                    <a:pt x="212471" y="66039"/>
                  </a:lnTo>
                  <a:lnTo>
                    <a:pt x="258562" y="66039"/>
                  </a:lnTo>
                  <a:lnTo>
                    <a:pt x="125475" y="0"/>
                  </a:lnTo>
                  <a:close/>
                </a:path>
                <a:path w="550545" h="436880">
                  <a:moveTo>
                    <a:pt x="258562" y="66039"/>
                  </a:moveTo>
                  <a:lnTo>
                    <a:pt x="212471" y="66039"/>
                  </a:lnTo>
                  <a:lnTo>
                    <a:pt x="284225" y="101600"/>
                  </a:lnTo>
                  <a:lnTo>
                    <a:pt x="293369" y="83312"/>
                  </a:lnTo>
                  <a:lnTo>
                    <a:pt x="258562" y="6603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1">
              <a:extLst>
                <a:ext uri="{FF2B5EF4-FFF2-40B4-BE49-F238E27FC236}">
                  <a16:creationId xmlns:a16="http://schemas.microsoft.com/office/drawing/2014/main" id="{08A70DB0-8A3D-40F7-B2BE-33FAB74F3431}"/>
                </a:ext>
              </a:extLst>
            </p:cNvPr>
            <p:cNvSpPr/>
            <p:nvPr/>
          </p:nvSpPr>
          <p:spPr>
            <a:xfrm>
              <a:off x="3298825" y="2109342"/>
              <a:ext cx="1378585" cy="758825"/>
            </a:xfrm>
            <a:custGeom>
              <a:avLst/>
              <a:gdLst/>
              <a:ahLst/>
              <a:cxnLst/>
              <a:rect l="l" t="t" r="r" b="b"/>
              <a:pathLst>
                <a:path w="1378585" h="758825">
                  <a:moveTo>
                    <a:pt x="65786" y="0"/>
                  </a:moveTo>
                  <a:lnTo>
                    <a:pt x="0" y="146558"/>
                  </a:lnTo>
                  <a:lnTo>
                    <a:pt x="1199134" y="685419"/>
                  </a:lnTo>
                  <a:lnTo>
                    <a:pt x="1166240" y="758698"/>
                  </a:lnTo>
                  <a:lnTo>
                    <a:pt x="1378458" y="678053"/>
                  </a:lnTo>
                  <a:lnTo>
                    <a:pt x="1325643" y="538988"/>
                  </a:lnTo>
                  <a:lnTo>
                    <a:pt x="1264920" y="538988"/>
                  </a:lnTo>
                  <a:lnTo>
                    <a:pt x="65786" y="0"/>
                  </a:lnTo>
                  <a:close/>
                </a:path>
                <a:path w="1378585" h="758825">
                  <a:moveTo>
                    <a:pt x="1297813" y="465709"/>
                  </a:moveTo>
                  <a:lnTo>
                    <a:pt x="1264920" y="538988"/>
                  </a:lnTo>
                  <a:lnTo>
                    <a:pt x="1325643" y="538988"/>
                  </a:lnTo>
                  <a:lnTo>
                    <a:pt x="1297813" y="46570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2">
              <a:extLst>
                <a:ext uri="{FF2B5EF4-FFF2-40B4-BE49-F238E27FC236}">
                  <a16:creationId xmlns:a16="http://schemas.microsoft.com/office/drawing/2014/main" id="{9461215C-2F19-4F46-94C1-90C209518FCC}"/>
                </a:ext>
              </a:extLst>
            </p:cNvPr>
            <p:cNvSpPr txBox="1"/>
            <p:nvPr/>
          </p:nvSpPr>
          <p:spPr>
            <a:xfrm>
              <a:off x="741070" y="3387929"/>
              <a:ext cx="1403950" cy="44485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Noto Sans CJK JP Regular"/>
                </a:rPr>
                <a:t>상품구매</a:t>
              </a:r>
              <a:endParaRPr sz="20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Noto Sans CJK JP Regular"/>
              </a:endParaRPr>
            </a:p>
          </p:txBody>
        </p:sp>
        <p:sp>
          <p:nvSpPr>
            <p:cNvPr id="22" name="object 23">
              <a:extLst>
                <a:ext uri="{FF2B5EF4-FFF2-40B4-BE49-F238E27FC236}">
                  <a16:creationId xmlns:a16="http://schemas.microsoft.com/office/drawing/2014/main" id="{751A2647-3CF7-4267-BA1D-C3AA09DAC76E}"/>
                </a:ext>
              </a:extLst>
            </p:cNvPr>
            <p:cNvSpPr/>
            <p:nvPr/>
          </p:nvSpPr>
          <p:spPr>
            <a:xfrm>
              <a:off x="1975104" y="2950464"/>
              <a:ext cx="323215" cy="1475740"/>
            </a:xfrm>
            <a:custGeom>
              <a:avLst/>
              <a:gdLst/>
              <a:ahLst/>
              <a:cxnLst/>
              <a:rect l="l" t="t" r="r" b="b"/>
              <a:pathLst>
                <a:path w="323214" h="1475739">
                  <a:moveTo>
                    <a:pt x="323088" y="1313688"/>
                  </a:moveTo>
                  <a:lnTo>
                    <a:pt x="0" y="1313688"/>
                  </a:lnTo>
                  <a:lnTo>
                    <a:pt x="161544" y="1475232"/>
                  </a:lnTo>
                  <a:lnTo>
                    <a:pt x="323088" y="1313688"/>
                  </a:lnTo>
                  <a:close/>
                </a:path>
                <a:path w="323214" h="1475739">
                  <a:moveTo>
                    <a:pt x="242315" y="0"/>
                  </a:moveTo>
                  <a:lnTo>
                    <a:pt x="80771" y="0"/>
                  </a:lnTo>
                  <a:lnTo>
                    <a:pt x="80771" y="1313688"/>
                  </a:lnTo>
                  <a:lnTo>
                    <a:pt x="242315" y="1313688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id="{A4A03EE7-A516-42D8-B672-DCFE83F459B5}"/>
                </a:ext>
              </a:extLst>
            </p:cNvPr>
            <p:cNvSpPr/>
            <p:nvPr/>
          </p:nvSpPr>
          <p:spPr>
            <a:xfrm>
              <a:off x="7010781" y="3777107"/>
              <a:ext cx="2221484" cy="19747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5">
              <a:extLst>
                <a:ext uri="{FF2B5EF4-FFF2-40B4-BE49-F238E27FC236}">
                  <a16:creationId xmlns:a16="http://schemas.microsoft.com/office/drawing/2014/main" id="{DE21A06C-0EDE-49C9-A21E-CAD8208B0B74}"/>
                </a:ext>
              </a:extLst>
            </p:cNvPr>
            <p:cNvSpPr/>
            <p:nvPr/>
          </p:nvSpPr>
          <p:spPr>
            <a:xfrm>
              <a:off x="7447153" y="1534413"/>
              <a:ext cx="1507744" cy="13442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231D05A-9B28-444A-B25F-CD12EE64E65D}"/>
              </a:ext>
            </a:extLst>
          </p:cNvPr>
          <p:cNvSpPr txBox="1"/>
          <p:nvPr/>
        </p:nvSpPr>
        <p:spPr>
          <a:xfrm>
            <a:off x="1712268" y="1536563"/>
            <a:ext cx="63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15AA70-E57C-4353-B4FD-D561519BB1CA}"/>
              </a:ext>
            </a:extLst>
          </p:cNvPr>
          <p:cNvSpPr txBox="1"/>
          <p:nvPr/>
        </p:nvSpPr>
        <p:spPr>
          <a:xfrm>
            <a:off x="1631671" y="3902226"/>
            <a:ext cx="81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판매자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4F89FB-1B9F-426C-925E-8A88E27828B0}"/>
              </a:ext>
            </a:extLst>
          </p:cNvPr>
          <p:cNvSpPr txBox="1"/>
          <p:nvPr/>
        </p:nvSpPr>
        <p:spPr>
          <a:xfrm>
            <a:off x="7764246" y="3902226"/>
            <a:ext cx="108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택배기사</a:t>
            </a:r>
          </a:p>
        </p:txBody>
      </p:sp>
    </p:spTree>
    <p:extLst>
      <p:ext uri="{BB962C8B-B14F-4D97-AF65-F5344CB8AC3E}">
        <p14:creationId xmlns:p14="http://schemas.microsoft.com/office/powerpoint/2010/main" val="2647638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8.</a:t>
            </a:r>
            <a:b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ERD</a:t>
            </a:r>
            <a:endParaRPr lang="ko-KR" altLang="en-US" sz="3600" b="1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1.</a:t>
            </a:r>
            <a:b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</a:br>
            <a:r>
              <a:rPr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맑은 고딕" charset="0"/>
              </a:rPr>
              <a:t>기 획 의 도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37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ERD</a:t>
            </a:r>
            <a:endParaRPr lang="ko-KR" altLang="en-US" sz="36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08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690B3A-3E3C-494D-A286-3294AB7D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59" y="1157318"/>
            <a:ext cx="8341282" cy="337723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9.</a:t>
            </a:r>
            <a:b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</a:br>
            <a:r>
              <a:rPr sz="3600" b="1" dirty="0" err="1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맑은 고딕" charset="0"/>
              </a:rPr>
              <a:t>형상</a:t>
            </a:r>
            <a:r>
              <a:rPr sz="3600" b="1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맑은 고딕" charset="0"/>
              </a:rPr>
              <a:t> </a:t>
            </a:r>
            <a:r>
              <a:rPr sz="3600" b="1" dirty="0" err="1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맑은 고딕" charset="0"/>
              </a:rPr>
              <a:t>관리</a:t>
            </a:r>
            <a:r>
              <a:rPr sz="3600" b="1" dirty="0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맑은 고딕" charset="0"/>
              </a:rPr>
              <a:t> </a:t>
            </a:r>
            <a:r>
              <a:rPr sz="3600" b="1" dirty="0" err="1">
                <a:solidFill>
                  <a:srgbClr val="59595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맑은 고딕" charset="0"/>
              </a:rPr>
              <a:t>기법</a:t>
            </a:r>
            <a:endParaRPr lang="ko-KR" altLang="en-US" sz="3600" b="1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형상 관리 기법</a:t>
            </a: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09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8D69DF-5D33-4DE2-877F-35BE87EAB792}"/>
              </a:ext>
            </a:extLst>
          </p:cNvPr>
          <p:cNvGrpSpPr/>
          <p:nvPr/>
        </p:nvGrpSpPr>
        <p:grpSpPr>
          <a:xfrm>
            <a:off x="1777365" y="1002715"/>
            <a:ext cx="1695450" cy="501226"/>
            <a:chOff x="3575050" y="2376760"/>
            <a:chExt cx="1695450" cy="50122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7D44B5E-63B2-4054-ADA9-3007834739AA}"/>
                </a:ext>
              </a:extLst>
            </p:cNvPr>
            <p:cNvSpPr/>
            <p:nvPr/>
          </p:nvSpPr>
          <p:spPr>
            <a:xfrm>
              <a:off x="3575050" y="2376760"/>
              <a:ext cx="1695450" cy="5012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BFAF0B-3865-4B5C-A912-3CDCE16A824F}"/>
                </a:ext>
              </a:extLst>
            </p:cNvPr>
            <p:cNvSpPr txBox="1"/>
            <p:nvPr/>
          </p:nvSpPr>
          <p:spPr>
            <a:xfrm>
              <a:off x="3803650" y="2442707"/>
              <a:ext cx="1238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분석</a:t>
              </a:r>
              <a:r>
                <a:rPr lang="en-US" altLang="ko-KR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/</a:t>
              </a:r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4B78C3-D482-4762-96E4-6D29D2F885F3}"/>
              </a:ext>
            </a:extLst>
          </p:cNvPr>
          <p:cNvGrpSpPr/>
          <p:nvPr/>
        </p:nvGrpSpPr>
        <p:grpSpPr>
          <a:xfrm>
            <a:off x="1777365" y="1916106"/>
            <a:ext cx="1695450" cy="501226"/>
            <a:chOff x="3575050" y="2376760"/>
            <a:chExt cx="1695450" cy="50122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DB8281-DBD1-4456-9A56-1DD9A52C161E}"/>
                </a:ext>
              </a:extLst>
            </p:cNvPr>
            <p:cNvSpPr/>
            <p:nvPr/>
          </p:nvSpPr>
          <p:spPr>
            <a:xfrm>
              <a:off x="3575050" y="2376760"/>
              <a:ext cx="1695450" cy="5012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93FDD1-BD1D-4891-BC89-C5106494DE4A}"/>
                </a:ext>
              </a:extLst>
            </p:cNvPr>
            <p:cNvSpPr txBox="1"/>
            <p:nvPr/>
          </p:nvSpPr>
          <p:spPr>
            <a:xfrm>
              <a:off x="3803650" y="2442707"/>
              <a:ext cx="1238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개발 착수</a:t>
              </a:r>
            </a:p>
          </p:txBody>
        </p:sp>
      </p:grp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7F3EF896-4F1A-4466-9CD8-DBBE7D387DAC}"/>
              </a:ext>
            </a:extLst>
          </p:cNvPr>
          <p:cNvSpPr/>
          <p:nvPr/>
        </p:nvSpPr>
        <p:spPr>
          <a:xfrm>
            <a:off x="2507297" y="1569888"/>
            <a:ext cx="235585" cy="25680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81B9031F-EA19-4497-9C6B-FC80E93309C2}"/>
              </a:ext>
            </a:extLst>
          </p:cNvPr>
          <p:cNvSpPr/>
          <p:nvPr/>
        </p:nvSpPr>
        <p:spPr>
          <a:xfrm>
            <a:off x="2507297" y="2479105"/>
            <a:ext cx="235585" cy="25680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CF95FC-0DBB-47F8-9C83-FA395A9AEDB9}"/>
              </a:ext>
            </a:extLst>
          </p:cNvPr>
          <p:cNvGrpSpPr/>
          <p:nvPr/>
        </p:nvGrpSpPr>
        <p:grpSpPr>
          <a:xfrm>
            <a:off x="1777364" y="2812434"/>
            <a:ext cx="1695450" cy="501226"/>
            <a:chOff x="3575050" y="2376760"/>
            <a:chExt cx="1695450" cy="50122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6277CE-9D75-428B-80A3-E00F4568A44F}"/>
                </a:ext>
              </a:extLst>
            </p:cNvPr>
            <p:cNvSpPr/>
            <p:nvPr/>
          </p:nvSpPr>
          <p:spPr>
            <a:xfrm>
              <a:off x="3575050" y="2376760"/>
              <a:ext cx="1695450" cy="5012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CCA5AE-EDB0-495C-B95E-CB552BB62FB1}"/>
                </a:ext>
              </a:extLst>
            </p:cNvPr>
            <p:cNvSpPr txBox="1"/>
            <p:nvPr/>
          </p:nvSpPr>
          <p:spPr>
            <a:xfrm>
              <a:off x="3803650" y="2442707"/>
              <a:ext cx="1238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기준 설정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E82BB8-BC35-4DC3-BAA6-C1A949AE6E08}"/>
              </a:ext>
            </a:extLst>
          </p:cNvPr>
          <p:cNvGrpSpPr/>
          <p:nvPr/>
        </p:nvGrpSpPr>
        <p:grpSpPr>
          <a:xfrm>
            <a:off x="1777364" y="3639559"/>
            <a:ext cx="1695450" cy="501226"/>
            <a:chOff x="3575050" y="2376760"/>
            <a:chExt cx="1695450" cy="50122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E5326CC-D8B8-4CD0-B10F-78EEE0503DCF}"/>
                </a:ext>
              </a:extLst>
            </p:cNvPr>
            <p:cNvSpPr/>
            <p:nvPr/>
          </p:nvSpPr>
          <p:spPr>
            <a:xfrm>
              <a:off x="3575050" y="2376760"/>
              <a:ext cx="1695450" cy="5012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7CD994-F54E-49EC-A9CB-59C7434B5F32}"/>
                </a:ext>
              </a:extLst>
            </p:cNvPr>
            <p:cNvSpPr txBox="1"/>
            <p:nvPr/>
          </p:nvSpPr>
          <p:spPr>
            <a:xfrm>
              <a:off x="3803650" y="2442707"/>
              <a:ext cx="133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중간 점검 </a:t>
              </a:r>
            </a:p>
          </p:txBody>
        </p:sp>
      </p:grp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C0F61421-BDFA-404D-A3B2-FC61AF730DB3}"/>
              </a:ext>
            </a:extLst>
          </p:cNvPr>
          <p:cNvSpPr/>
          <p:nvPr/>
        </p:nvSpPr>
        <p:spPr>
          <a:xfrm>
            <a:off x="2507297" y="3348209"/>
            <a:ext cx="235585" cy="25680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1EE6AF7B-2EC3-479D-A41F-B18039D12F5B}"/>
              </a:ext>
            </a:extLst>
          </p:cNvPr>
          <p:cNvSpPr/>
          <p:nvPr/>
        </p:nvSpPr>
        <p:spPr>
          <a:xfrm rot="16200000">
            <a:off x="3584388" y="3761771"/>
            <a:ext cx="235585" cy="25680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F08481-94AB-4825-94BD-31BD888445BA}"/>
              </a:ext>
            </a:extLst>
          </p:cNvPr>
          <p:cNvGrpSpPr/>
          <p:nvPr/>
        </p:nvGrpSpPr>
        <p:grpSpPr>
          <a:xfrm>
            <a:off x="3931547" y="3639559"/>
            <a:ext cx="1695450" cy="501226"/>
            <a:chOff x="3575050" y="2376760"/>
            <a:chExt cx="1695450" cy="50122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014A2DC-9172-4F53-942E-A0798BD9DC05}"/>
                </a:ext>
              </a:extLst>
            </p:cNvPr>
            <p:cNvSpPr/>
            <p:nvPr/>
          </p:nvSpPr>
          <p:spPr>
            <a:xfrm>
              <a:off x="3575050" y="2376760"/>
              <a:ext cx="1695450" cy="5012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508BBE-F850-4699-8A5B-E9F84B08AE9F}"/>
                </a:ext>
              </a:extLst>
            </p:cNvPr>
            <p:cNvSpPr txBox="1"/>
            <p:nvPr/>
          </p:nvSpPr>
          <p:spPr>
            <a:xfrm>
              <a:off x="3803650" y="2442707"/>
              <a:ext cx="133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변경 요구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2A79AA6-4E53-4BD8-B5AD-3B697F16AF05}"/>
              </a:ext>
            </a:extLst>
          </p:cNvPr>
          <p:cNvGrpSpPr/>
          <p:nvPr/>
        </p:nvGrpSpPr>
        <p:grpSpPr>
          <a:xfrm>
            <a:off x="5977538" y="3639559"/>
            <a:ext cx="1695450" cy="501226"/>
            <a:chOff x="3575050" y="2376760"/>
            <a:chExt cx="1695450" cy="50122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56C9747-5CE2-4BDB-8EEC-63D4B4C954C8}"/>
                </a:ext>
              </a:extLst>
            </p:cNvPr>
            <p:cNvSpPr/>
            <p:nvPr/>
          </p:nvSpPr>
          <p:spPr>
            <a:xfrm>
              <a:off x="3575050" y="2376760"/>
              <a:ext cx="1695450" cy="5012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E3D15A-94EF-4CD3-A7CC-44649315BE74}"/>
                </a:ext>
              </a:extLst>
            </p:cNvPr>
            <p:cNvSpPr txBox="1"/>
            <p:nvPr/>
          </p:nvSpPr>
          <p:spPr>
            <a:xfrm>
              <a:off x="3803650" y="2442707"/>
              <a:ext cx="133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변경 실시</a:t>
              </a:r>
            </a:p>
          </p:txBody>
        </p:sp>
      </p:grp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07C6A41D-ABC2-4D94-AB9D-C6E159766224}"/>
              </a:ext>
            </a:extLst>
          </p:cNvPr>
          <p:cNvSpPr/>
          <p:nvPr/>
        </p:nvSpPr>
        <p:spPr>
          <a:xfrm rot="16200000">
            <a:off x="5643245" y="3741449"/>
            <a:ext cx="235585" cy="256800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F322096-7FF8-48A5-90CE-730009DD9ECC}"/>
              </a:ext>
            </a:extLst>
          </p:cNvPr>
          <p:cNvGrpSpPr/>
          <p:nvPr/>
        </p:nvGrpSpPr>
        <p:grpSpPr>
          <a:xfrm>
            <a:off x="5977537" y="998435"/>
            <a:ext cx="1695450" cy="501226"/>
            <a:chOff x="3575050" y="2376760"/>
            <a:chExt cx="1695450" cy="50122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E42BABE-A55C-4300-9990-FFD59278D461}"/>
                </a:ext>
              </a:extLst>
            </p:cNvPr>
            <p:cNvSpPr/>
            <p:nvPr/>
          </p:nvSpPr>
          <p:spPr>
            <a:xfrm>
              <a:off x="3575050" y="2376760"/>
              <a:ext cx="1695450" cy="5012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9A18EF-10E9-4AEC-AA15-0C3D82141270}"/>
                </a:ext>
              </a:extLst>
            </p:cNvPr>
            <p:cNvSpPr txBox="1"/>
            <p:nvPr/>
          </p:nvSpPr>
          <p:spPr>
            <a:xfrm>
              <a:off x="3803650" y="2442707"/>
              <a:ext cx="1339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변경 승인</a:t>
              </a:r>
            </a:p>
          </p:txBody>
        </p:sp>
      </p:grp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5D8A0D59-CD69-4A02-B9AD-A75E3EF66E74}"/>
              </a:ext>
            </a:extLst>
          </p:cNvPr>
          <p:cNvSpPr/>
          <p:nvPr/>
        </p:nvSpPr>
        <p:spPr>
          <a:xfrm>
            <a:off x="6757952" y="1574849"/>
            <a:ext cx="235585" cy="180851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180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latin typeface="Arial" charset="0"/>
                <a:ea typeface="Arial" charset="0"/>
                <a:cs typeface="Arial" charset="0"/>
              </a:rPr>
              <a:t>10.</a:t>
            </a:r>
            <a:br>
              <a:rPr lang="en-US" altLang="ko-KR" sz="3600" b="1" dirty="0">
                <a:latin typeface="Arial" charset="0"/>
                <a:ea typeface="Arial" charset="0"/>
                <a:cs typeface="Arial" charset="0"/>
              </a:rPr>
            </a:br>
            <a:r>
              <a:rPr lang="en-US" altLang="ko-KR" sz="3600" b="1" dirty="0" err="1">
                <a:latin typeface="Arial" charset="0"/>
                <a:ea typeface="Arial" charset="0"/>
                <a:cs typeface="Arial" charset="0"/>
              </a:rPr>
              <a:t>주요</a:t>
            </a:r>
            <a:r>
              <a:rPr lang="en-US" altLang="ko-KR" sz="36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3600" b="1" dirty="0" err="1">
                <a:latin typeface="Arial" charset="0"/>
                <a:ea typeface="Arial" charset="0"/>
                <a:cs typeface="Arial" charset="0"/>
              </a:rPr>
              <a:t>화면</a:t>
            </a:r>
            <a:endParaRPr lang="ko-KR" altLang="en-US" sz="3600" b="1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D0A84A-0809-41EF-A786-83B04BD5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37" y="775971"/>
            <a:ext cx="5499503" cy="3993983"/>
          </a:xfrm>
          <a:prstGeom prst="rect">
            <a:avLst/>
          </a:prstGeom>
        </p:spPr>
      </p:pic>
      <p:sp>
        <p:nvSpPr>
          <p:cNvPr id="2" name="Rect 0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88874" y="504311"/>
            <a:ext cx="10007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C842F4-3C3A-459B-A45F-1AC6F401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121569"/>
            <a:ext cx="3245167" cy="36151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770730-C56E-496B-9E3F-DE1B1428D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195" y="752398"/>
            <a:ext cx="2918945" cy="2013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FAB486-7875-42BB-9CFD-36480ABA9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195" y="2929150"/>
            <a:ext cx="2918945" cy="201363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C842F4-3C3A-459B-A45F-1AC6F401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121569"/>
            <a:ext cx="3245167" cy="36151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470668-8FAF-4BA4-AC56-43709AAB8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39" y="874483"/>
            <a:ext cx="2908816" cy="39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43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DD228-0342-4943-A6B9-F30FB40B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47" y="689086"/>
            <a:ext cx="5188306" cy="3765328"/>
          </a:xfrm>
          <a:prstGeom prst="rect">
            <a:avLst/>
          </a:prstGeom>
        </p:spPr>
      </p:pic>
      <p:sp>
        <p:nvSpPr>
          <p:cNvPr id="7" name="텍스트 상자 46">
            <a:extLst>
              <a:ext uri="{FF2B5EF4-FFF2-40B4-BE49-F238E27FC236}">
                <a16:creationId xmlns:a16="http://schemas.microsoft.com/office/drawing/2014/main" id="{91C9D74C-74AA-4337-866D-AB42031A63F4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998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텍스트 상자 46">
            <a:extLst>
              <a:ext uri="{FF2B5EF4-FFF2-40B4-BE49-F238E27FC236}">
                <a16:creationId xmlns:a16="http://schemas.microsoft.com/office/drawing/2014/main" id="{D68E0981-030B-4A7C-83D6-6FAD326C2FC2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ABF2BC8-F55B-48BB-8A18-78145F5AB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78" y="708715"/>
            <a:ext cx="2748843" cy="37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90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958670-6056-4B49-A4E2-B1E9310C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422" y="801992"/>
            <a:ext cx="4877156" cy="3539516"/>
          </a:xfrm>
          <a:prstGeom prst="rect">
            <a:avLst/>
          </a:prstGeom>
        </p:spPr>
      </p:pic>
      <p:sp>
        <p:nvSpPr>
          <p:cNvPr id="6" name="텍스트 상자 46">
            <a:extLst>
              <a:ext uri="{FF2B5EF4-FFF2-40B4-BE49-F238E27FC236}">
                <a16:creationId xmlns:a16="http://schemas.microsoft.com/office/drawing/2014/main" id="{95C172F8-6E14-4FCA-A354-6B51733AC4DE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245110" y="69850"/>
            <a:ext cx="495300" cy="520065"/>
          </a:xfrm>
          <a:prstGeom prst="rect">
            <a:avLst/>
          </a:prstGeom>
        </p:spPr>
        <p:txBody>
          <a:bodyPr wrap="square" lIns="91440" tIns="45720" rIns="91440" bIns="45720" anchor="ctr"/>
          <a:lstStyle/>
          <a:p>
            <a:pPr marL="0" indent="0" algn="l" defTabSz="914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</a:rPr>
              <a:t>01</a:t>
            </a:r>
            <a:endParaRPr lang="ko-KR" altLang="en-US" sz="1600" dirty="0">
              <a:latin typeface="Arial" charset="0"/>
            </a:endParaRPr>
          </a:p>
        </p:txBody>
      </p:sp>
      <p:sp>
        <p:nvSpPr>
          <p:cNvPr id="13" name="제목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</a:t>
            </a:r>
            <a:r>
              <a:rPr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의도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783616-440F-4179-9AF8-5E0CB272EC7E}"/>
              </a:ext>
            </a:extLst>
          </p:cNvPr>
          <p:cNvGrpSpPr/>
          <p:nvPr/>
        </p:nvGrpSpPr>
        <p:grpSpPr>
          <a:xfrm>
            <a:off x="5169107" y="1809091"/>
            <a:ext cx="3847853" cy="3202753"/>
            <a:chOff x="4684395" y="733425"/>
            <a:chExt cx="4460240" cy="4147879"/>
          </a:xfrm>
        </p:grpSpPr>
        <p:sp>
          <p:nvSpPr>
            <p:cNvPr id="73" name="도형 13">
              <a:extLst>
                <a:ext uri="{FF2B5EF4-FFF2-40B4-BE49-F238E27FC236}">
                  <a16:creationId xmlns:a16="http://schemas.microsoft.com/office/drawing/2014/main" id="{5326B5D4-4298-4741-90D3-4F346EECF1FC}"/>
                </a:ext>
              </a:extLst>
            </p:cNvPr>
            <p:cNvSpPr>
              <a:spLocks/>
            </p:cNvSpPr>
            <p:nvPr/>
          </p:nvSpPr>
          <p:spPr>
            <a:xfrm>
              <a:off x="8885555" y="3625215"/>
              <a:ext cx="258445" cy="635"/>
            </a:xfrm>
            <a:custGeom>
              <a:avLst/>
              <a:gdLst>
                <a:gd name="TX0" fmla="*/ 0 w 257810"/>
                <a:gd name="TY0" fmla="*/ 0 h 1"/>
                <a:gd name="TX1" fmla="*/ 257555 w 257810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257810" h="1">
                  <a:moveTo>
                    <a:pt x="0" y="0"/>
                  </a:moveTo>
                  <a:lnTo>
                    <a:pt x="257555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4" name="도형 14">
              <a:extLst>
                <a:ext uri="{FF2B5EF4-FFF2-40B4-BE49-F238E27FC236}">
                  <a16:creationId xmlns:a16="http://schemas.microsoft.com/office/drawing/2014/main" id="{0BB3196F-A222-4ECA-AF51-D1072802BA31}"/>
                </a:ext>
              </a:extLst>
            </p:cNvPr>
            <p:cNvSpPr>
              <a:spLocks/>
            </p:cNvSpPr>
            <p:nvPr/>
          </p:nvSpPr>
          <p:spPr>
            <a:xfrm>
              <a:off x="8132445" y="3625215"/>
              <a:ext cx="516255" cy="635"/>
            </a:xfrm>
            <a:custGeom>
              <a:avLst/>
              <a:gdLst>
                <a:gd name="TX0" fmla="*/ 0 w 515621"/>
                <a:gd name="TY0" fmla="*/ 0 h 1"/>
                <a:gd name="TX1" fmla="*/ 515111 w 515621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15621" h="1">
                  <a:moveTo>
                    <a:pt x="0" y="0"/>
                  </a:moveTo>
                  <a:lnTo>
                    <a:pt x="515111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5" name="도형 15">
              <a:extLst>
                <a:ext uri="{FF2B5EF4-FFF2-40B4-BE49-F238E27FC236}">
                  <a16:creationId xmlns:a16="http://schemas.microsoft.com/office/drawing/2014/main" id="{D8C0730D-6089-42BD-AFA7-70A75DDF850D}"/>
                </a:ext>
              </a:extLst>
            </p:cNvPr>
            <p:cNvSpPr>
              <a:spLocks/>
            </p:cNvSpPr>
            <p:nvPr/>
          </p:nvSpPr>
          <p:spPr>
            <a:xfrm>
              <a:off x="7382510" y="3625215"/>
              <a:ext cx="516255" cy="635"/>
            </a:xfrm>
            <a:custGeom>
              <a:avLst/>
              <a:gdLst>
                <a:gd name="TX0" fmla="*/ 0 w 515621"/>
                <a:gd name="TY0" fmla="*/ 0 h 1"/>
                <a:gd name="TX1" fmla="*/ 515112 w 515621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15621" h="1">
                  <a:moveTo>
                    <a:pt x="0" y="0"/>
                  </a:moveTo>
                  <a:lnTo>
                    <a:pt x="515112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6" name="도형 16">
              <a:extLst>
                <a:ext uri="{FF2B5EF4-FFF2-40B4-BE49-F238E27FC236}">
                  <a16:creationId xmlns:a16="http://schemas.microsoft.com/office/drawing/2014/main" id="{1D916B46-923F-49E7-A4BD-CA8FC59A8303}"/>
                </a:ext>
              </a:extLst>
            </p:cNvPr>
            <p:cNvSpPr>
              <a:spLocks/>
            </p:cNvSpPr>
            <p:nvPr/>
          </p:nvSpPr>
          <p:spPr>
            <a:xfrm>
              <a:off x="6632575" y="3625215"/>
              <a:ext cx="516255" cy="635"/>
            </a:xfrm>
            <a:custGeom>
              <a:avLst/>
              <a:gdLst>
                <a:gd name="TX0" fmla="*/ 0 w 515621"/>
                <a:gd name="TY0" fmla="*/ 0 h 1"/>
                <a:gd name="TX1" fmla="*/ 515111 w 515621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15621" h="1">
                  <a:moveTo>
                    <a:pt x="0" y="0"/>
                  </a:moveTo>
                  <a:lnTo>
                    <a:pt x="515111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7" name="도형 17">
              <a:extLst>
                <a:ext uri="{FF2B5EF4-FFF2-40B4-BE49-F238E27FC236}">
                  <a16:creationId xmlns:a16="http://schemas.microsoft.com/office/drawing/2014/main" id="{896AD345-206E-4A11-AA41-4EB61B30E997}"/>
                </a:ext>
              </a:extLst>
            </p:cNvPr>
            <p:cNvSpPr>
              <a:spLocks/>
            </p:cNvSpPr>
            <p:nvPr/>
          </p:nvSpPr>
          <p:spPr>
            <a:xfrm>
              <a:off x="5880100" y="3625215"/>
              <a:ext cx="516255" cy="635"/>
            </a:xfrm>
            <a:custGeom>
              <a:avLst/>
              <a:gdLst>
                <a:gd name="TX0" fmla="*/ 0 w 515621"/>
                <a:gd name="TY0" fmla="*/ 0 h 1"/>
                <a:gd name="TX1" fmla="*/ 515111 w 515621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15621" h="1">
                  <a:moveTo>
                    <a:pt x="0" y="0"/>
                  </a:moveTo>
                  <a:lnTo>
                    <a:pt x="515111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8" name="도형 18">
              <a:extLst>
                <a:ext uri="{FF2B5EF4-FFF2-40B4-BE49-F238E27FC236}">
                  <a16:creationId xmlns:a16="http://schemas.microsoft.com/office/drawing/2014/main" id="{1D8C853C-85DF-4165-8F44-68A42A7C29C5}"/>
                </a:ext>
              </a:extLst>
            </p:cNvPr>
            <p:cNvSpPr>
              <a:spLocks/>
            </p:cNvSpPr>
            <p:nvPr/>
          </p:nvSpPr>
          <p:spPr>
            <a:xfrm>
              <a:off x="5387975" y="3625215"/>
              <a:ext cx="258445" cy="635"/>
            </a:xfrm>
            <a:custGeom>
              <a:avLst/>
              <a:gdLst>
                <a:gd name="TX0" fmla="*/ 0 w 257810"/>
                <a:gd name="TY0" fmla="*/ 0 h 1"/>
                <a:gd name="TX1" fmla="*/ 257555 w 257810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257810" h="1">
                  <a:moveTo>
                    <a:pt x="0" y="0"/>
                  </a:moveTo>
                  <a:lnTo>
                    <a:pt x="257555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9" name="도형 19">
              <a:extLst>
                <a:ext uri="{FF2B5EF4-FFF2-40B4-BE49-F238E27FC236}">
                  <a16:creationId xmlns:a16="http://schemas.microsoft.com/office/drawing/2014/main" id="{C205FE4C-6025-4FA7-9503-5ACE63CC460F}"/>
                </a:ext>
              </a:extLst>
            </p:cNvPr>
            <p:cNvSpPr>
              <a:spLocks/>
            </p:cNvSpPr>
            <p:nvPr/>
          </p:nvSpPr>
          <p:spPr>
            <a:xfrm>
              <a:off x="8885555" y="3058160"/>
              <a:ext cx="258445" cy="635"/>
            </a:xfrm>
            <a:custGeom>
              <a:avLst/>
              <a:gdLst>
                <a:gd name="TX0" fmla="*/ 0 w 257810"/>
                <a:gd name="TY0" fmla="*/ 0 h 1"/>
                <a:gd name="TX1" fmla="*/ 257555 w 257810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257810" h="1">
                  <a:moveTo>
                    <a:pt x="0" y="0"/>
                  </a:moveTo>
                  <a:lnTo>
                    <a:pt x="257555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0" name="도형 20">
              <a:extLst>
                <a:ext uri="{FF2B5EF4-FFF2-40B4-BE49-F238E27FC236}">
                  <a16:creationId xmlns:a16="http://schemas.microsoft.com/office/drawing/2014/main" id="{61B50A5E-096F-44D2-83AD-F860A8E6DB08}"/>
                </a:ext>
              </a:extLst>
            </p:cNvPr>
            <p:cNvSpPr>
              <a:spLocks/>
            </p:cNvSpPr>
            <p:nvPr/>
          </p:nvSpPr>
          <p:spPr>
            <a:xfrm>
              <a:off x="8132445" y="3058160"/>
              <a:ext cx="516255" cy="635"/>
            </a:xfrm>
            <a:custGeom>
              <a:avLst/>
              <a:gdLst>
                <a:gd name="TX0" fmla="*/ 0 w 515621"/>
                <a:gd name="TY0" fmla="*/ 0 h 1"/>
                <a:gd name="TX1" fmla="*/ 515111 w 515621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15621" h="1">
                  <a:moveTo>
                    <a:pt x="0" y="0"/>
                  </a:moveTo>
                  <a:lnTo>
                    <a:pt x="515111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1" name="도형 21">
              <a:extLst>
                <a:ext uri="{FF2B5EF4-FFF2-40B4-BE49-F238E27FC236}">
                  <a16:creationId xmlns:a16="http://schemas.microsoft.com/office/drawing/2014/main" id="{15E68854-9126-4BEF-9647-68A0A801AA11}"/>
                </a:ext>
              </a:extLst>
            </p:cNvPr>
            <p:cNvSpPr>
              <a:spLocks/>
            </p:cNvSpPr>
            <p:nvPr/>
          </p:nvSpPr>
          <p:spPr>
            <a:xfrm>
              <a:off x="7382510" y="3058160"/>
              <a:ext cx="516255" cy="635"/>
            </a:xfrm>
            <a:custGeom>
              <a:avLst/>
              <a:gdLst>
                <a:gd name="TX0" fmla="*/ 0 w 515621"/>
                <a:gd name="TY0" fmla="*/ 0 h 1"/>
                <a:gd name="TX1" fmla="*/ 515112 w 515621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15621" h="1">
                  <a:moveTo>
                    <a:pt x="0" y="0"/>
                  </a:moveTo>
                  <a:lnTo>
                    <a:pt x="515112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2" name="도형 22">
              <a:extLst>
                <a:ext uri="{FF2B5EF4-FFF2-40B4-BE49-F238E27FC236}">
                  <a16:creationId xmlns:a16="http://schemas.microsoft.com/office/drawing/2014/main" id="{CEB16275-58CE-493F-A857-BFC80D229287}"/>
                </a:ext>
              </a:extLst>
            </p:cNvPr>
            <p:cNvSpPr>
              <a:spLocks/>
            </p:cNvSpPr>
            <p:nvPr/>
          </p:nvSpPr>
          <p:spPr>
            <a:xfrm>
              <a:off x="6632575" y="3058160"/>
              <a:ext cx="516255" cy="635"/>
            </a:xfrm>
            <a:custGeom>
              <a:avLst/>
              <a:gdLst>
                <a:gd name="TX0" fmla="*/ 0 w 515621"/>
                <a:gd name="TY0" fmla="*/ 0 h 1"/>
                <a:gd name="TX1" fmla="*/ 515111 w 515621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15621" h="1">
                  <a:moveTo>
                    <a:pt x="0" y="0"/>
                  </a:moveTo>
                  <a:lnTo>
                    <a:pt x="515111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3" name="도형 23">
              <a:extLst>
                <a:ext uri="{FF2B5EF4-FFF2-40B4-BE49-F238E27FC236}">
                  <a16:creationId xmlns:a16="http://schemas.microsoft.com/office/drawing/2014/main" id="{2F602579-355D-471D-8E9F-25FDCA7C5ED5}"/>
                </a:ext>
              </a:extLst>
            </p:cNvPr>
            <p:cNvSpPr>
              <a:spLocks/>
            </p:cNvSpPr>
            <p:nvPr/>
          </p:nvSpPr>
          <p:spPr>
            <a:xfrm>
              <a:off x="5387975" y="3058160"/>
              <a:ext cx="1008380" cy="635"/>
            </a:xfrm>
            <a:custGeom>
              <a:avLst/>
              <a:gdLst>
                <a:gd name="TX0" fmla="*/ 0 w 1007746"/>
                <a:gd name="TY0" fmla="*/ 0 h 1"/>
                <a:gd name="TX1" fmla="*/ 1007363 w 1007746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1007746" h="1">
                  <a:moveTo>
                    <a:pt x="0" y="0"/>
                  </a:moveTo>
                  <a:lnTo>
                    <a:pt x="1007363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4" name="도형 24">
              <a:extLst>
                <a:ext uri="{FF2B5EF4-FFF2-40B4-BE49-F238E27FC236}">
                  <a16:creationId xmlns:a16="http://schemas.microsoft.com/office/drawing/2014/main" id="{3C1D1A3D-C5D5-4E6D-BEB9-0CFF75A23D15}"/>
                </a:ext>
              </a:extLst>
            </p:cNvPr>
            <p:cNvSpPr>
              <a:spLocks/>
            </p:cNvSpPr>
            <p:nvPr/>
          </p:nvSpPr>
          <p:spPr>
            <a:xfrm>
              <a:off x="8885555" y="2488565"/>
              <a:ext cx="258445" cy="635"/>
            </a:xfrm>
            <a:custGeom>
              <a:avLst/>
              <a:gdLst>
                <a:gd name="TX0" fmla="*/ 0 w 257810"/>
                <a:gd name="TY0" fmla="*/ 0 h 1"/>
                <a:gd name="TX1" fmla="*/ 257555 w 257810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257810" h="1">
                  <a:moveTo>
                    <a:pt x="0" y="0"/>
                  </a:moveTo>
                  <a:lnTo>
                    <a:pt x="257555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5" name="도형 25">
              <a:extLst>
                <a:ext uri="{FF2B5EF4-FFF2-40B4-BE49-F238E27FC236}">
                  <a16:creationId xmlns:a16="http://schemas.microsoft.com/office/drawing/2014/main" id="{2A8A20EC-802E-4D46-B290-FBC6FE237BDC}"/>
                </a:ext>
              </a:extLst>
            </p:cNvPr>
            <p:cNvSpPr>
              <a:spLocks/>
            </p:cNvSpPr>
            <p:nvPr/>
          </p:nvSpPr>
          <p:spPr>
            <a:xfrm>
              <a:off x="8132445" y="2488565"/>
              <a:ext cx="516255" cy="635"/>
            </a:xfrm>
            <a:custGeom>
              <a:avLst/>
              <a:gdLst>
                <a:gd name="TX0" fmla="*/ 0 w 515621"/>
                <a:gd name="TY0" fmla="*/ 0 h 1"/>
                <a:gd name="TX1" fmla="*/ 515111 w 515621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515621" h="1">
                  <a:moveTo>
                    <a:pt x="0" y="0"/>
                  </a:moveTo>
                  <a:lnTo>
                    <a:pt x="515111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6" name="도형 26">
              <a:extLst>
                <a:ext uri="{FF2B5EF4-FFF2-40B4-BE49-F238E27FC236}">
                  <a16:creationId xmlns:a16="http://schemas.microsoft.com/office/drawing/2014/main" id="{174515BE-E376-4B7B-B45B-51534B72C056}"/>
                </a:ext>
              </a:extLst>
            </p:cNvPr>
            <p:cNvSpPr>
              <a:spLocks/>
            </p:cNvSpPr>
            <p:nvPr/>
          </p:nvSpPr>
          <p:spPr>
            <a:xfrm>
              <a:off x="5387975" y="2488565"/>
              <a:ext cx="2510790" cy="635"/>
            </a:xfrm>
            <a:custGeom>
              <a:avLst/>
              <a:gdLst>
                <a:gd name="TX0" fmla="*/ 0 w 2510155"/>
                <a:gd name="TY0" fmla="*/ 0 h 1"/>
                <a:gd name="TX1" fmla="*/ 2510028 w 2510155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2510155" h="1">
                  <a:moveTo>
                    <a:pt x="0" y="0"/>
                  </a:moveTo>
                  <a:lnTo>
                    <a:pt x="2510028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7" name="도형 27">
              <a:extLst>
                <a:ext uri="{FF2B5EF4-FFF2-40B4-BE49-F238E27FC236}">
                  <a16:creationId xmlns:a16="http://schemas.microsoft.com/office/drawing/2014/main" id="{48179891-B301-4917-951B-518EFA7038E3}"/>
                </a:ext>
              </a:extLst>
            </p:cNvPr>
            <p:cNvSpPr>
              <a:spLocks/>
            </p:cNvSpPr>
            <p:nvPr/>
          </p:nvSpPr>
          <p:spPr>
            <a:xfrm>
              <a:off x="8885555" y="1918335"/>
              <a:ext cx="258445" cy="635"/>
            </a:xfrm>
            <a:custGeom>
              <a:avLst/>
              <a:gdLst>
                <a:gd name="TX0" fmla="*/ 0 w 257810"/>
                <a:gd name="TY0" fmla="*/ 0 h 1"/>
                <a:gd name="TX1" fmla="*/ 257555 w 257810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257810" h="1">
                  <a:moveTo>
                    <a:pt x="0" y="0"/>
                  </a:moveTo>
                  <a:lnTo>
                    <a:pt x="257555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8" name="도형 28">
              <a:extLst>
                <a:ext uri="{FF2B5EF4-FFF2-40B4-BE49-F238E27FC236}">
                  <a16:creationId xmlns:a16="http://schemas.microsoft.com/office/drawing/2014/main" id="{C690FCF3-D656-466F-B0AA-B91B854A94D7}"/>
                </a:ext>
              </a:extLst>
            </p:cNvPr>
            <p:cNvSpPr>
              <a:spLocks/>
            </p:cNvSpPr>
            <p:nvPr/>
          </p:nvSpPr>
          <p:spPr>
            <a:xfrm>
              <a:off x="5387975" y="1918335"/>
              <a:ext cx="3260725" cy="635"/>
            </a:xfrm>
            <a:custGeom>
              <a:avLst/>
              <a:gdLst>
                <a:gd name="TX0" fmla="*/ 0 w 3260091"/>
                <a:gd name="TY0" fmla="*/ 0 h 1"/>
                <a:gd name="TX1" fmla="*/ 3259835 w 3260091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260091" h="1">
                  <a:moveTo>
                    <a:pt x="0" y="0"/>
                  </a:moveTo>
                  <a:lnTo>
                    <a:pt x="3259835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9" name="도형 29">
              <a:extLst>
                <a:ext uri="{FF2B5EF4-FFF2-40B4-BE49-F238E27FC236}">
                  <a16:creationId xmlns:a16="http://schemas.microsoft.com/office/drawing/2014/main" id="{78C1380C-9ED7-46EA-8EEF-C6E6A5CE457D}"/>
                </a:ext>
              </a:extLst>
            </p:cNvPr>
            <p:cNvSpPr>
              <a:spLocks/>
            </p:cNvSpPr>
            <p:nvPr/>
          </p:nvSpPr>
          <p:spPr>
            <a:xfrm>
              <a:off x="5387975" y="1348740"/>
              <a:ext cx="3756025" cy="635"/>
            </a:xfrm>
            <a:custGeom>
              <a:avLst/>
              <a:gdLst>
                <a:gd name="TX0" fmla="*/ 0 w 3755391"/>
                <a:gd name="TY0" fmla="*/ 0 h 1"/>
                <a:gd name="TX1" fmla="*/ 3755135 w 3755391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755391" h="1">
                  <a:moveTo>
                    <a:pt x="0" y="0"/>
                  </a:moveTo>
                  <a:lnTo>
                    <a:pt x="3755135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0" name="도형 30">
              <a:extLst>
                <a:ext uri="{FF2B5EF4-FFF2-40B4-BE49-F238E27FC236}">
                  <a16:creationId xmlns:a16="http://schemas.microsoft.com/office/drawing/2014/main" id="{33A44045-B57C-4B7B-B7ED-68105D70F6B0}"/>
                </a:ext>
              </a:extLst>
            </p:cNvPr>
            <p:cNvSpPr>
              <a:spLocks/>
            </p:cNvSpPr>
            <p:nvPr/>
          </p:nvSpPr>
          <p:spPr>
            <a:xfrm>
              <a:off x="5645150" y="3063240"/>
              <a:ext cx="235585" cy="1134745"/>
            </a:xfrm>
            <a:custGeom>
              <a:avLst/>
              <a:gdLst>
                <a:gd name="TX0" fmla="*/ 234696 w 234951"/>
                <a:gd name="TY0" fmla="*/ 0 h 1134111"/>
                <a:gd name="TX1" fmla="*/ 0 w 234951"/>
                <a:gd name="TY1" fmla="*/ 0 h 1134111"/>
                <a:gd name="TX2" fmla="*/ 0 w 234951"/>
                <a:gd name="TY2" fmla="*/ 1133856 h 1134111"/>
                <a:gd name="TX3" fmla="*/ 234696 w 234951"/>
                <a:gd name="TY3" fmla="*/ 1133856 h 1134111"/>
                <a:gd name="TX4" fmla="*/ 234696 w 234951"/>
                <a:gd name="TY4" fmla="*/ 0 h 113411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4951" h="1134111">
                  <a:moveTo>
                    <a:pt x="234696" y="0"/>
                  </a:moveTo>
                  <a:lnTo>
                    <a:pt x="0" y="0"/>
                  </a:lnTo>
                  <a:lnTo>
                    <a:pt x="0" y="1133856"/>
                  </a:lnTo>
                  <a:lnTo>
                    <a:pt x="234696" y="1133856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1" name="도형 31">
              <a:extLst>
                <a:ext uri="{FF2B5EF4-FFF2-40B4-BE49-F238E27FC236}">
                  <a16:creationId xmlns:a16="http://schemas.microsoft.com/office/drawing/2014/main" id="{F339BEF7-5DB8-47BA-9A46-2C564C1461CB}"/>
                </a:ext>
              </a:extLst>
            </p:cNvPr>
            <p:cNvSpPr>
              <a:spLocks/>
            </p:cNvSpPr>
            <p:nvPr/>
          </p:nvSpPr>
          <p:spPr>
            <a:xfrm>
              <a:off x="6395085" y="2834640"/>
              <a:ext cx="238760" cy="1363345"/>
            </a:xfrm>
            <a:custGeom>
              <a:avLst/>
              <a:gdLst>
                <a:gd name="TX0" fmla="*/ 237744 w 238126"/>
                <a:gd name="TY0" fmla="*/ 0 h 1362711"/>
                <a:gd name="TX1" fmla="*/ 0 w 238126"/>
                <a:gd name="TY1" fmla="*/ 0 h 1362711"/>
                <a:gd name="TX2" fmla="*/ 0 w 238126"/>
                <a:gd name="TY2" fmla="*/ 1362456 h 1362711"/>
                <a:gd name="TX3" fmla="*/ 237744 w 238126"/>
                <a:gd name="TY3" fmla="*/ 1362456 h 1362711"/>
                <a:gd name="TX4" fmla="*/ 237744 w 238126"/>
                <a:gd name="TY4" fmla="*/ 0 h 136271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8126" h="1362711">
                  <a:moveTo>
                    <a:pt x="237744" y="0"/>
                  </a:moveTo>
                  <a:lnTo>
                    <a:pt x="0" y="0"/>
                  </a:lnTo>
                  <a:lnTo>
                    <a:pt x="0" y="1362456"/>
                  </a:lnTo>
                  <a:lnTo>
                    <a:pt x="237744" y="1362456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2" name="도형 32">
              <a:extLst>
                <a:ext uri="{FF2B5EF4-FFF2-40B4-BE49-F238E27FC236}">
                  <a16:creationId xmlns:a16="http://schemas.microsoft.com/office/drawing/2014/main" id="{7F9C5483-6BD1-4DF2-BAA0-BC2C495BEF80}"/>
                </a:ext>
              </a:extLst>
            </p:cNvPr>
            <p:cNvSpPr>
              <a:spLocks/>
            </p:cNvSpPr>
            <p:nvPr/>
          </p:nvSpPr>
          <p:spPr>
            <a:xfrm>
              <a:off x="7148195" y="2545080"/>
              <a:ext cx="235585" cy="1652905"/>
            </a:xfrm>
            <a:custGeom>
              <a:avLst/>
              <a:gdLst>
                <a:gd name="TX0" fmla="*/ 234696 w 234951"/>
                <a:gd name="TY0" fmla="*/ 0 h 1652271"/>
                <a:gd name="TX1" fmla="*/ 0 w 234951"/>
                <a:gd name="TY1" fmla="*/ 0 h 1652271"/>
                <a:gd name="TX2" fmla="*/ 0 w 234951"/>
                <a:gd name="TY2" fmla="*/ 1652016 h 1652271"/>
                <a:gd name="TX3" fmla="*/ 234696 w 234951"/>
                <a:gd name="TY3" fmla="*/ 1652016 h 1652271"/>
                <a:gd name="TX4" fmla="*/ 234696 w 234951"/>
                <a:gd name="TY4" fmla="*/ 0 h 16522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4951" h="1652271">
                  <a:moveTo>
                    <a:pt x="234696" y="0"/>
                  </a:moveTo>
                  <a:lnTo>
                    <a:pt x="0" y="0"/>
                  </a:lnTo>
                  <a:lnTo>
                    <a:pt x="0" y="1652016"/>
                  </a:lnTo>
                  <a:lnTo>
                    <a:pt x="234696" y="1652016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3" name="도형 33">
              <a:extLst>
                <a:ext uri="{FF2B5EF4-FFF2-40B4-BE49-F238E27FC236}">
                  <a16:creationId xmlns:a16="http://schemas.microsoft.com/office/drawing/2014/main" id="{8EAF51B5-C0EF-4831-8C35-6543337EB502}"/>
                </a:ext>
              </a:extLst>
            </p:cNvPr>
            <p:cNvSpPr>
              <a:spLocks/>
            </p:cNvSpPr>
            <p:nvPr/>
          </p:nvSpPr>
          <p:spPr>
            <a:xfrm>
              <a:off x="7897495" y="2319020"/>
              <a:ext cx="235585" cy="1878330"/>
            </a:xfrm>
            <a:custGeom>
              <a:avLst/>
              <a:gdLst>
                <a:gd name="TX0" fmla="*/ 234696 w 234951"/>
                <a:gd name="TY0" fmla="*/ 0 h 1877696"/>
                <a:gd name="TX1" fmla="*/ 0 w 234951"/>
                <a:gd name="TY1" fmla="*/ 0 h 1877696"/>
                <a:gd name="TX2" fmla="*/ 0 w 234951"/>
                <a:gd name="TY2" fmla="*/ 1877568 h 1877696"/>
                <a:gd name="TX3" fmla="*/ 234696 w 234951"/>
                <a:gd name="TY3" fmla="*/ 1877568 h 1877696"/>
                <a:gd name="TX4" fmla="*/ 234696 w 234951"/>
                <a:gd name="TY4" fmla="*/ 0 h 187769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4951" h="1877696">
                  <a:moveTo>
                    <a:pt x="234696" y="0"/>
                  </a:moveTo>
                  <a:lnTo>
                    <a:pt x="0" y="0"/>
                  </a:lnTo>
                  <a:lnTo>
                    <a:pt x="0" y="1877568"/>
                  </a:lnTo>
                  <a:lnTo>
                    <a:pt x="234696" y="1877568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4" name="도형 34">
              <a:extLst>
                <a:ext uri="{FF2B5EF4-FFF2-40B4-BE49-F238E27FC236}">
                  <a16:creationId xmlns:a16="http://schemas.microsoft.com/office/drawing/2014/main" id="{84BB9C2F-0538-4E3B-B5BA-477E5A8A6E22}"/>
                </a:ext>
              </a:extLst>
            </p:cNvPr>
            <p:cNvSpPr>
              <a:spLocks/>
            </p:cNvSpPr>
            <p:nvPr/>
          </p:nvSpPr>
          <p:spPr>
            <a:xfrm>
              <a:off x="8647430" y="1755140"/>
              <a:ext cx="238760" cy="2442210"/>
            </a:xfrm>
            <a:custGeom>
              <a:avLst/>
              <a:gdLst>
                <a:gd name="TX0" fmla="*/ 237744 w 238126"/>
                <a:gd name="TY0" fmla="*/ 0 h 2441576"/>
                <a:gd name="TX1" fmla="*/ 0 w 238126"/>
                <a:gd name="TY1" fmla="*/ 0 h 2441576"/>
                <a:gd name="TX2" fmla="*/ 0 w 238126"/>
                <a:gd name="TY2" fmla="*/ 2441447 h 2441576"/>
                <a:gd name="TX3" fmla="*/ 237744 w 238126"/>
                <a:gd name="TY3" fmla="*/ 2441447 h 2441576"/>
                <a:gd name="TX4" fmla="*/ 237744 w 238126"/>
                <a:gd name="TY4" fmla="*/ 0 h 244157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38126" h="2441576">
                  <a:moveTo>
                    <a:pt x="237744" y="0"/>
                  </a:moveTo>
                  <a:lnTo>
                    <a:pt x="0" y="0"/>
                  </a:lnTo>
                  <a:lnTo>
                    <a:pt x="0" y="2441447"/>
                  </a:lnTo>
                  <a:lnTo>
                    <a:pt x="237744" y="2441447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5" name="도형 35">
              <a:extLst>
                <a:ext uri="{FF2B5EF4-FFF2-40B4-BE49-F238E27FC236}">
                  <a16:creationId xmlns:a16="http://schemas.microsoft.com/office/drawing/2014/main" id="{259EFFFC-5728-4735-ADE4-CF7F17C7932A}"/>
                </a:ext>
              </a:extLst>
            </p:cNvPr>
            <p:cNvSpPr>
              <a:spLocks/>
            </p:cNvSpPr>
            <p:nvPr/>
          </p:nvSpPr>
          <p:spPr>
            <a:xfrm>
              <a:off x="5387975" y="4195445"/>
              <a:ext cx="3756025" cy="635"/>
            </a:xfrm>
            <a:custGeom>
              <a:avLst/>
              <a:gdLst>
                <a:gd name="TX0" fmla="*/ 0 w 3755391"/>
                <a:gd name="TY0" fmla="*/ 0 h 1"/>
                <a:gd name="TX1" fmla="*/ 3755135 w 3755391"/>
                <a:gd name="TY1" fmla="*/ 0 h 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</a:cxnLst>
              <a:rect l="l" t="t" r="r" b="b"/>
              <a:pathLst>
                <a:path w="3755391" h="1">
                  <a:moveTo>
                    <a:pt x="0" y="0"/>
                  </a:moveTo>
                  <a:lnTo>
                    <a:pt x="3755135" y="0"/>
                  </a:lnTo>
                </a:path>
              </a:pathLst>
            </a:custGeom>
            <a:ln w="8890" cap="flat" cmpd="sng">
              <a:solidFill>
                <a:srgbClr val="D9D9D9">
                  <a:alpha val="100000"/>
                </a:srgbClr>
              </a:solidFill>
              <a:prstDash val="solid"/>
            </a:ln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6" name="텍스트 상자 36">
              <a:extLst>
                <a:ext uri="{FF2B5EF4-FFF2-40B4-BE49-F238E27FC236}">
                  <a16:creationId xmlns:a16="http://schemas.microsoft.com/office/drawing/2014/main" id="{BE9B7372-A3B3-4388-8ABA-E571CC0EF2FD}"/>
                </a:ext>
              </a:extLst>
            </p:cNvPr>
            <p:cNvSpPr txBox="1">
              <a:spLocks/>
            </p:cNvSpPr>
            <p:nvPr/>
          </p:nvSpPr>
          <p:spPr>
            <a:xfrm>
              <a:off x="5136515" y="4083684"/>
              <a:ext cx="110490" cy="225874"/>
            </a:xfrm>
            <a:prstGeom prst="rect">
              <a:avLst/>
            </a:prstGeom>
          </p:spPr>
          <p:txBody>
            <a:bodyPr vert="horz" wrap="square" lIns="0" tIns="12700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050" spc="-1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endParaRPr lang="ko-KR" altLang="en-US" sz="105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7" name="텍스트 상자 37">
              <a:extLst>
                <a:ext uri="{FF2B5EF4-FFF2-40B4-BE49-F238E27FC236}">
                  <a16:creationId xmlns:a16="http://schemas.microsoft.com/office/drawing/2014/main" id="{718A5E0C-CF8D-48F2-945E-8DF6EE786A58}"/>
                </a:ext>
              </a:extLst>
            </p:cNvPr>
            <p:cNvSpPr txBox="1">
              <a:spLocks/>
            </p:cNvSpPr>
            <p:nvPr/>
          </p:nvSpPr>
          <p:spPr>
            <a:xfrm>
              <a:off x="4768215" y="3514090"/>
              <a:ext cx="478791" cy="225874"/>
            </a:xfrm>
            <a:prstGeom prst="rect">
              <a:avLst/>
            </a:prstGeom>
          </p:spPr>
          <p:txBody>
            <a:bodyPr vert="horz" wrap="square" lIns="0" tIns="12700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5</a:t>
              </a:r>
              <a:r>
                <a:rPr sz="105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3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</a:t>
              </a:r>
              <a:r>
                <a:rPr sz="1050" spc="-7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1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endParaRPr lang="ko-KR" altLang="en-US" sz="105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8" name="텍스트 상자 38">
              <a:extLst>
                <a:ext uri="{FF2B5EF4-FFF2-40B4-BE49-F238E27FC236}">
                  <a16:creationId xmlns:a16="http://schemas.microsoft.com/office/drawing/2014/main" id="{EB898A0B-A217-47F9-8DA4-F3ADE09B2FE2}"/>
                </a:ext>
              </a:extLst>
            </p:cNvPr>
            <p:cNvSpPr txBox="1">
              <a:spLocks/>
            </p:cNvSpPr>
            <p:nvPr/>
          </p:nvSpPr>
          <p:spPr>
            <a:xfrm>
              <a:off x="4684395" y="2945130"/>
              <a:ext cx="561341" cy="225874"/>
            </a:xfrm>
            <a:prstGeom prst="rect">
              <a:avLst/>
            </a:prstGeom>
          </p:spPr>
          <p:txBody>
            <a:bodyPr vert="horz" wrap="square" lIns="0" tIns="12700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sz="105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3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</a:t>
              </a:r>
              <a:r>
                <a:rPr sz="1050" spc="-4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1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endParaRPr lang="ko-KR" altLang="en-US" sz="105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9" name="텍스트 상자 39">
              <a:extLst>
                <a:ext uri="{FF2B5EF4-FFF2-40B4-BE49-F238E27FC236}">
                  <a16:creationId xmlns:a16="http://schemas.microsoft.com/office/drawing/2014/main" id="{FD58328C-A666-4082-BCA1-6FD70FA4B80F}"/>
                </a:ext>
              </a:extLst>
            </p:cNvPr>
            <p:cNvSpPr txBox="1">
              <a:spLocks/>
            </p:cNvSpPr>
            <p:nvPr/>
          </p:nvSpPr>
          <p:spPr>
            <a:xfrm>
              <a:off x="4684395" y="2375536"/>
              <a:ext cx="561341" cy="225874"/>
            </a:xfrm>
            <a:prstGeom prst="rect">
              <a:avLst/>
            </a:prstGeom>
          </p:spPr>
          <p:txBody>
            <a:bodyPr vert="horz" wrap="square" lIns="0" tIns="12700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sz="105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5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3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</a:t>
              </a:r>
              <a:r>
                <a:rPr sz="1050" spc="-4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1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endParaRPr lang="ko-KR" altLang="en-US" sz="105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0" name="텍스트 상자 40">
              <a:extLst>
                <a:ext uri="{FF2B5EF4-FFF2-40B4-BE49-F238E27FC236}">
                  <a16:creationId xmlns:a16="http://schemas.microsoft.com/office/drawing/2014/main" id="{0A81F0C3-A146-41C0-ACD3-41E1C1310844}"/>
                </a:ext>
              </a:extLst>
            </p:cNvPr>
            <p:cNvSpPr txBox="1">
              <a:spLocks/>
            </p:cNvSpPr>
            <p:nvPr/>
          </p:nvSpPr>
          <p:spPr>
            <a:xfrm>
              <a:off x="4684395" y="1805940"/>
              <a:ext cx="561341" cy="225874"/>
            </a:xfrm>
            <a:prstGeom prst="rect">
              <a:avLst/>
            </a:prstGeom>
          </p:spPr>
          <p:txBody>
            <a:bodyPr vert="horz" wrap="square" lIns="0" tIns="12700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sz="105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3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</a:t>
              </a:r>
              <a:r>
                <a:rPr sz="1050" spc="-4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1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endParaRPr lang="ko-KR" altLang="en-US" sz="105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1" name="텍스트 상자 41">
              <a:extLst>
                <a:ext uri="{FF2B5EF4-FFF2-40B4-BE49-F238E27FC236}">
                  <a16:creationId xmlns:a16="http://schemas.microsoft.com/office/drawing/2014/main" id="{756C6CE8-CDF0-4FA7-BB77-50235C1F2DE4}"/>
                </a:ext>
              </a:extLst>
            </p:cNvPr>
            <p:cNvSpPr txBox="1">
              <a:spLocks/>
            </p:cNvSpPr>
            <p:nvPr/>
          </p:nvSpPr>
          <p:spPr>
            <a:xfrm>
              <a:off x="4684395" y="1236980"/>
              <a:ext cx="561341" cy="225874"/>
            </a:xfrm>
            <a:prstGeom prst="rect">
              <a:avLst/>
            </a:prstGeom>
          </p:spPr>
          <p:txBody>
            <a:bodyPr vert="horz" wrap="square" lIns="0" tIns="12700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sz="105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5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3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,</a:t>
              </a:r>
              <a:r>
                <a:rPr sz="1050" spc="-4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1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endParaRPr lang="ko-KR" altLang="en-US" sz="105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2" name="텍스트 상자 42">
              <a:extLst>
                <a:ext uri="{FF2B5EF4-FFF2-40B4-BE49-F238E27FC236}">
                  <a16:creationId xmlns:a16="http://schemas.microsoft.com/office/drawing/2014/main" id="{2C49C6D5-CD17-4E18-9136-F64D9A98C493}"/>
                </a:ext>
              </a:extLst>
            </p:cNvPr>
            <p:cNvSpPr txBox="1">
              <a:spLocks/>
            </p:cNvSpPr>
            <p:nvPr/>
          </p:nvSpPr>
          <p:spPr>
            <a:xfrm>
              <a:off x="5584825" y="4307840"/>
              <a:ext cx="360045" cy="225874"/>
            </a:xfrm>
            <a:prstGeom prst="rect">
              <a:avLst/>
            </a:prstGeom>
          </p:spPr>
          <p:txBody>
            <a:bodyPr vert="horz" wrap="square" lIns="0" tIns="12700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sz="105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1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8</a:t>
              </a:r>
              <a:endParaRPr lang="ko-KR" altLang="en-US" sz="105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3" name="텍스트 상자 43">
              <a:extLst>
                <a:ext uri="{FF2B5EF4-FFF2-40B4-BE49-F238E27FC236}">
                  <a16:creationId xmlns:a16="http://schemas.microsoft.com/office/drawing/2014/main" id="{8090C0BA-29B7-4064-B392-017B2158E8E5}"/>
                </a:ext>
              </a:extLst>
            </p:cNvPr>
            <p:cNvSpPr txBox="1">
              <a:spLocks/>
            </p:cNvSpPr>
            <p:nvPr/>
          </p:nvSpPr>
          <p:spPr>
            <a:xfrm>
              <a:off x="6336030" y="4307840"/>
              <a:ext cx="360045" cy="225874"/>
            </a:xfrm>
            <a:prstGeom prst="rect">
              <a:avLst/>
            </a:prstGeom>
          </p:spPr>
          <p:txBody>
            <a:bodyPr vert="horz" wrap="square" lIns="0" tIns="12700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sz="105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sz="1050" spc="-1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endParaRPr lang="ko-KR" altLang="en-US" sz="105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4" name="텍스트 상자 44">
              <a:extLst>
                <a:ext uri="{FF2B5EF4-FFF2-40B4-BE49-F238E27FC236}">
                  <a16:creationId xmlns:a16="http://schemas.microsoft.com/office/drawing/2014/main" id="{416FE90C-72F4-42F3-B0EB-593B342C1B29}"/>
                </a:ext>
              </a:extLst>
            </p:cNvPr>
            <p:cNvSpPr txBox="1">
              <a:spLocks/>
            </p:cNvSpPr>
            <p:nvPr/>
          </p:nvSpPr>
          <p:spPr>
            <a:xfrm>
              <a:off x="7086600" y="4307840"/>
              <a:ext cx="360045" cy="225874"/>
            </a:xfrm>
            <a:prstGeom prst="rect">
              <a:avLst/>
            </a:prstGeom>
          </p:spPr>
          <p:txBody>
            <a:bodyPr vert="horz" wrap="square" lIns="0" tIns="12700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sz="105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sz="1050" spc="-1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4</a:t>
              </a:r>
              <a:endParaRPr lang="ko-KR" altLang="en-US" sz="105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5" name="텍스트 상자 45">
              <a:extLst>
                <a:ext uri="{FF2B5EF4-FFF2-40B4-BE49-F238E27FC236}">
                  <a16:creationId xmlns:a16="http://schemas.microsoft.com/office/drawing/2014/main" id="{58AEF759-9D50-4256-ADB8-00DB1CA16856}"/>
                </a:ext>
              </a:extLst>
            </p:cNvPr>
            <p:cNvSpPr txBox="1">
              <a:spLocks/>
            </p:cNvSpPr>
            <p:nvPr/>
          </p:nvSpPr>
          <p:spPr>
            <a:xfrm>
              <a:off x="7837805" y="4307840"/>
              <a:ext cx="360045" cy="225874"/>
            </a:xfrm>
            <a:prstGeom prst="rect">
              <a:avLst/>
            </a:prstGeom>
          </p:spPr>
          <p:txBody>
            <a:bodyPr vert="horz" wrap="square" lIns="0" tIns="12700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sz="105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sz="1050" spc="-1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6</a:t>
              </a:r>
              <a:endParaRPr lang="ko-KR" altLang="en-US" sz="105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6" name="텍스트 상자 46">
              <a:extLst>
                <a:ext uri="{FF2B5EF4-FFF2-40B4-BE49-F238E27FC236}">
                  <a16:creationId xmlns:a16="http://schemas.microsoft.com/office/drawing/2014/main" id="{1FBD7C60-D57F-4BEC-A2A3-F73995FB3D7D}"/>
                </a:ext>
              </a:extLst>
            </p:cNvPr>
            <p:cNvSpPr txBox="1">
              <a:spLocks/>
            </p:cNvSpPr>
            <p:nvPr/>
          </p:nvSpPr>
          <p:spPr>
            <a:xfrm>
              <a:off x="8589010" y="4307840"/>
              <a:ext cx="360045" cy="225874"/>
            </a:xfrm>
            <a:prstGeom prst="rect">
              <a:avLst/>
            </a:prstGeom>
          </p:spPr>
          <p:txBody>
            <a:bodyPr vert="horz" wrap="square" lIns="0" tIns="12700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2</a:t>
              </a:r>
              <a:r>
                <a:rPr sz="105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</a:t>
              </a:r>
              <a:r>
                <a:rPr sz="1050" spc="-25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sz="1050" spc="-10" dirty="0">
                  <a:solidFill>
                    <a:srgbClr val="404040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8</a:t>
              </a:r>
              <a:endParaRPr lang="ko-KR" altLang="en-US" sz="105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7" name="텍스트 상자 47">
              <a:extLst>
                <a:ext uri="{FF2B5EF4-FFF2-40B4-BE49-F238E27FC236}">
                  <a16:creationId xmlns:a16="http://schemas.microsoft.com/office/drawing/2014/main" id="{1F972C94-8FA8-4B5F-914E-15657BE1A5E0}"/>
                </a:ext>
              </a:extLst>
            </p:cNvPr>
            <p:cNvSpPr txBox="1">
              <a:spLocks/>
            </p:cNvSpPr>
            <p:nvPr/>
          </p:nvSpPr>
          <p:spPr>
            <a:xfrm>
              <a:off x="5560060" y="733425"/>
              <a:ext cx="3331210" cy="317220"/>
            </a:xfrm>
            <a:prstGeom prst="rect">
              <a:avLst/>
            </a:prstGeom>
          </p:spPr>
          <p:txBody>
            <a:bodyPr vert="horz" wrap="square" lIns="0" tIns="13970" rIns="0" bIns="0" anchor="t">
              <a:spAutoFit/>
            </a:bodyPr>
            <a:lstStyle/>
            <a:p>
              <a:pPr marL="12700" indent="0" algn="ctr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500" spc="-13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우체국</a:t>
              </a:r>
              <a:r>
                <a:rPr lang="en-US" altLang="ko-KR" sz="1500" spc="-1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sz="1500" spc="-13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택배</a:t>
              </a:r>
              <a:r>
                <a:rPr sz="1500" spc="-1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sz="1500" spc="-13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연도</a:t>
              </a:r>
              <a:r>
                <a:rPr lang="en-US" altLang="ko-KR" sz="1500" spc="-1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sz="1500" spc="-1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별</a:t>
              </a:r>
              <a:r>
                <a:rPr sz="1500" spc="-17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lang="en-US" altLang="ko-KR" sz="1500" spc="-17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sz="1500" spc="-135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실적</a:t>
              </a:r>
              <a:endPara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108" name="텍스트 상자 48">
              <a:extLst>
                <a:ext uri="{FF2B5EF4-FFF2-40B4-BE49-F238E27FC236}">
                  <a16:creationId xmlns:a16="http://schemas.microsoft.com/office/drawing/2014/main" id="{E0D74F95-B665-48A2-B5B6-4C0B155E8816}"/>
                </a:ext>
              </a:extLst>
            </p:cNvPr>
            <p:cNvSpPr txBox="1">
              <a:spLocks/>
            </p:cNvSpPr>
            <p:nvPr/>
          </p:nvSpPr>
          <p:spPr>
            <a:xfrm>
              <a:off x="7080885" y="4624705"/>
              <a:ext cx="2063750" cy="256599"/>
            </a:xfrm>
            <a:prstGeom prst="rect">
              <a:avLst/>
            </a:prstGeom>
          </p:spPr>
          <p:txBody>
            <a:bodyPr vert="horz" wrap="square" lIns="0" tIns="13335" rIns="0" bIns="0" anchor="t">
              <a:spAutoFit/>
            </a:bodyPr>
            <a:lstStyle/>
            <a:p>
              <a:pPr marL="12700" indent="0" algn="l" defTabSz="914400" eaLnBrk="1" fontAlgn="base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FontTx/>
                <a:buNone/>
              </a:pPr>
              <a:r>
                <a:rPr sz="1200" spc="-200" dirty="0" err="1">
                  <a:solidFill>
                    <a:srgbClr val="585858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출처</a:t>
              </a:r>
              <a:r>
                <a:rPr sz="1200" spc="-200" dirty="0">
                  <a:solidFill>
                    <a:srgbClr val="585858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sz="1200" spc="-145" dirty="0">
                  <a:solidFill>
                    <a:srgbClr val="585858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sz="1200" spc="-110" dirty="0" err="1">
                  <a:solidFill>
                    <a:srgbClr val="585858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통계청</a:t>
              </a:r>
              <a:r>
                <a:rPr sz="1200" spc="-110" dirty="0">
                  <a:solidFill>
                    <a:srgbClr val="585858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sz="1200" spc="-110" dirty="0" err="1">
                  <a:solidFill>
                    <a:srgbClr val="585858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단위</a:t>
              </a:r>
              <a:r>
                <a:rPr sz="1200" spc="-110" dirty="0">
                  <a:solidFill>
                    <a:srgbClr val="585858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sz="1200" spc="-145" dirty="0">
                  <a:solidFill>
                    <a:srgbClr val="585858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sz="1200" spc="-175" dirty="0">
                  <a:solidFill>
                    <a:srgbClr val="585858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천</a:t>
              </a:r>
              <a:r>
                <a:rPr sz="1200" spc="-20" dirty="0">
                  <a:solidFill>
                    <a:srgbClr val="585858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sz="1200" spc="-60" dirty="0">
                  <a:solidFill>
                    <a:srgbClr val="585858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통)</a:t>
              </a:r>
              <a:endParaRPr lang="ko-KR" altLang="en-US" sz="1200" dirty="0">
                <a:solidFill>
                  <a:srgbClr val="585858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9" name="도형 49">
              <a:extLst>
                <a:ext uri="{FF2B5EF4-FFF2-40B4-BE49-F238E27FC236}">
                  <a16:creationId xmlns:a16="http://schemas.microsoft.com/office/drawing/2014/main" id="{20A4C3AC-7E2A-43F9-98C0-7EC0191D7AA4}"/>
                </a:ext>
              </a:extLst>
            </p:cNvPr>
            <p:cNvSpPr>
              <a:spLocks/>
            </p:cNvSpPr>
            <p:nvPr/>
          </p:nvSpPr>
          <p:spPr>
            <a:xfrm>
              <a:off x="5798185" y="1826260"/>
              <a:ext cx="2736215" cy="1242695"/>
            </a:xfrm>
            <a:custGeom>
              <a:avLst/>
              <a:gdLst>
                <a:gd name="TX0" fmla="*/ 2735453 w 2735580"/>
                <a:gd name="TY0" fmla="*/ 0 h 1242061"/>
                <a:gd name="TX1" fmla="*/ 1855724 w 2735580"/>
                <a:gd name="TY1" fmla="*/ 51688 h 1242061"/>
                <a:gd name="TX2" fmla="*/ 1910842 w 2735580"/>
                <a:gd name="TY2" fmla="*/ 185038 h 1242061"/>
                <a:gd name="TX3" fmla="*/ 0 w 2735580"/>
                <a:gd name="TY3" fmla="*/ 975233 h 1242061"/>
                <a:gd name="TX4" fmla="*/ 110236 w 2735580"/>
                <a:gd name="TY4" fmla="*/ 1241933 h 1242061"/>
                <a:gd name="TX5" fmla="*/ 2021077 w 2735580"/>
                <a:gd name="TY5" fmla="*/ 451612 h 1242061"/>
                <a:gd name="TX6" fmla="*/ 2226482 w 2735580"/>
                <a:gd name="TY6" fmla="*/ 451612 h 1242061"/>
                <a:gd name="TX7" fmla="*/ 2735453 w 2735580"/>
                <a:gd name="TY7" fmla="*/ 0 h 1242061"/>
                <a:gd name="TX9" fmla="*/ 2226482 w 2735580"/>
                <a:gd name="TY9" fmla="*/ 451612 h 1242061"/>
                <a:gd name="TX10" fmla="*/ 2021077 w 2735580"/>
                <a:gd name="TY10" fmla="*/ 451612 h 1242061"/>
                <a:gd name="TX11" fmla="*/ 2076196 w 2735580"/>
                <a:gd name="TY11" fmla="*/ 584962 h 1242061"/>
                <a:gd name="TX12" fmla="*/ 2226482 w 2735580"/>
                <a:gd name="TY12" fmla="*/ 451612 h 124206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2735580" h="1242061">
                  <a:moveTo>
                    <a:pt x="2735453" y="0"/>
                  </a:moveTo>
                  <a:lnTo>
                    <a:pt x="1855724" y="51688"/>
                  </a:lnTo>
                  <a:lnTo>
                    <a:pt x="1910842" y="185038"/>
                  </a:lnTo>
                  <a:lnTo>
                    <a:pt x="0" y="975233"/>
                  </a:lnTo>
                  <a:lnTo>
                    <a:pt x="110236" y="1241933"/>
                  </a:lnTo>
                  <a:lnTo>
                    <a:pt x="2021077" y="451612"/>
                  </a:lnTo>
                  <a:lnTo>
                    <a:pt x="2226482" y="451612"/>
                  </a:lnTo>
                  <a:lnTo>
                    <a:pt x="2735453" y="0"/>
                  </a:lnTo>
                  <a:close/>
                  <a:moveTo>
                    <a:pt x="2226482" y="451612"/>
                  </a:moveTo>
                  <a:lnTo>
                    <a:pt x="2021077" y="451612"/>
                  </a:lnTo>
                  <a:lnTo>
                    <a:pt x="2076196" y="584962"/>
                  </a:lnTo>
                  <a:lnTo>
                    <a:pt x="2226482" y="451612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defTabSz="91440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05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391FDC-89BD-49E6-8DEF-F51E8674D9EB}"/>
              </a:ext>
            </a:extLst>
          </p:cNvPr>
          <p:cNvSpPr/>
          <p:nvPr/>
        </p:nvSpPr>
        <p:spPr>
          <a:xfrm>
            <a:off x="986430" y="686234"/>
            <a:ext cx="7269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오프라인 판매가 감소하고 온라인 판매 증가로 </a:t>
            </a:r>
            <a:r>
              <a:rPr lang="ko-KR" altLang="en-US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택배 배송 물량이 증가</a:t>
            </a:r>
            <a:r>
              <a:rPr lang="ko-KR" altLang="en-US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하고 있다</a:t>
            </a:r>
            <a:r>
              <a:rPr lang="en-US" altLang="ko-KR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. </a:t>
            </a:r>
          </a:p>
          <a:p>
            <a:r>
              <a:rPr lang="ko-KR" altLang="en-US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정보 사회가 되어가면서 가격을 쉽게 비교할 수 있는 온라인 판매가 증가해 배송 물량이 </a:t>
            </a:r>
            <a:r>
              <a:rPr lang="ko-KR" altLang="en-US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더욱 증가 할 것으로 기대</a:t>
            </a:r>
            <a:r>
              <a:rPr lang="ko-KR" altLang="en-US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된다</a:t>
            </a:r>
            <a:r>
              <a:rPr lang="en-US" altLang="ko-KR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. (</a:t>
            </a:r>
            <a:r>
              <a:rPr lang="ko-KR" altLang="en-US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아래 </a:t>
            </a:r>
            <a:r>
              <a:rPr lang="en-US" altLang="ko-KR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표</a:t>
            </a:r>
            <a:r>
              <a:rPr lang="en-US" altLang="ko-KR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1&gt; &lt;</a:t>
            </a:r>
            <a:r>
              <a:rPr lang="ko-KR" altLang="en-US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표</a:t>
            </a:r>
            <a:r>
              <a:rPr lang="en-US" altLang="ko-KR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2&gt; </a:t>
            </a:r>
            <a:r>
              <a:rPr lang="ko-KR" altLang="en-US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참조</a:t>
            </a:r>
            <a:r>
              <a:rPr lang="en-US" altLang="ko-KR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) </a:t>
            </a:r>
          </a:p>
          <a:p>
            <a:r>
              <a:rPr lang="ko-KR" altLang="en-US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이에 따른 다양한 택배 배송 조회 시스템이 필요하다</a:t>
            </a:r>
            <a:r>
              <a:rPr lang="en-US" altLang="ko-KR" dirty="0">
                <a:solidFill>
                  <a:srgbClr val="323C3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.</a:t>
            </a:r>
            <a:endParaRPr lang="ko-KR" altLang="en-US" dirty="0">
              <a:solidFill>
                <a:srgbClr val="323C3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087ECD-7741-473C-850A-DE027425CE79}"/>
              </a:ext>
            </a:extLst>
          </p:cNvPr>
          <p:cNvGrpSpPr/>
          <p:nvPr/>
        </p:nvGrpSpPr>
        <p:grpSpPr>
          <a:xfrm>
            <a:off x="597425" y="1886563"/>
            <a:ext cx="4056188" cy="3001172"/>
            <a:chOff x="4620667" y="1937757"/>
            <a:chExt cx="4056188" cy="30011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F38925-B522-4F62-97C6-1FD5D41A94F0}"/>
                </a:ext>
              </a:extLst>
            </p:cNvPr>
            <p:cNvSpPr txBox="1"/>
            <p:nvPr/>
          </p:nvSpPr>
          <p:spPr>
            <a:xfrm>
              <a:off x="6069277" y="4661930"/>
              <a:ext cx="26075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출처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통계청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단위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: 2015 = 100)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aphicFrame>
          <p:nvGraphicFramePr>
            <p:cNvPr id="49" name="차트 48">
              <a:extLst>
                <a:ext uri="{FF2B5EF4-FFF2-40B4-BE49-F238E27FC236}">
                  <a16:creationId xmlns:a16="http://schemas.microsoft.com/office/drawing/2014/main" id="{95F33F29-0F55-4FF6-B843-06D5405E2C9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93733691"/>
                </p:ext>
              </p:extLst>
            </p:nvPr>
          </p:nvGraphicFramePr>
          <p:xfrm>
            <a:off x="4620667" y="2126061"/>
            <a:ext cx="4056187" cy="26245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23E21A2-E10A-4D23-A1FB-6903A053E200}"/>
                </a:ext>
              </a:extLst>
            </p:cNvPr>
            <p:cNvSpPr txBox="1"/>
            <p:nvPr/>
          </p:nvSpPr>
          <p:spPr>
            <a:xfrm>
              <a:off x="5344971" y="1937757"/>
              <a:ext cx="2607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59595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 dirty="0">
                  <a:solidFill>
                    <a:srgbClr val="59595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표 </a:t>
              </a:r>
              <a:r>
                <a:rPr lang="en-US" altLang="ko-KR" sz="1400" dirty="0">
                  <a:solidFill>
                    <a:srgbClr val="59595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1&gt; </a:t>
              </a:r>
              <a:r>
                <a:rPr lang="ko-KR" altLang="en-US" sz="1400" dirty="0">
                  <a:solidFill>
                    <a:srgbClr val="595959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소매 업태 별 판매지수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538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287EC-C586-4186-8FCC-46D3C9A90C85}"/>
              </a:ext>
            </a:extLst>
          </p:cNvPr>
          <p:cNvSpPr txBox="1"/>
          <p:nvPr/>
        </p:nvSpPr>
        <p:spPr>
          <a:xfrm>
            <a:off x="3916680" y="2194560"/>
            <a:ext cx="1894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송장 조회 </a:t>
            </a:r>
            <a:r>
              <a:rPr lang="ko-KR" altLang="en-US" dirty="0" err="1"/>
              <a:t>이미지캡쳐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384795-EE93-4BB7-A3A9-976CD644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5" y="1181100"/>
            <a:ext cx="4133850" cy="2781300"/>
          </a:xfrm>
          <a:prstGeom prst="rect">
            <a:avLst/>
          </a:prstGeom>
        </p:spPr>
      </p:pic>
      <p:sp>
        <p:nvSpPr>
          <p:cNvPr id="7" name="텍스트 상자 46">
            <a:extLst>
              <a:ext uri="{FF2B5EF4-FFF2-40B4-BE49-F238E27FC236}">
                <a16:creationId xmlns:a16="http://schemas.microsoft.com/office/drawing/2014/main" id="{1C8895EB-6975-4E5D-B992-7E6DE7611366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127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</a:p>
        </p:txBody>
      </p:sp>
      <p:sp>
        <p:nvSpPr>
          <p:cNvPr id="6" name="텍스트 상자 46">
            <a:extLst>
              <a:ext uri="{FF2B5EF4-FFF2-40B4-BE49-F238E27FC236}">
                <a16:creationId xmlns:a16="http://schemas.microsoft.com/office/drawing/2014/main" id="{B1154E48-DC5D-48AA-B78B-665440848E7C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E09ED6-4FAC-4894-84CC-BAD05A4D9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72" y="1000153"/>
            <a:ext cx="4331056" cy="314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07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229298-A275-4FF1-AF59-407B1BCFB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45" y="688975"/>
            <a:ext cx="5198110" cy="3759347"/>
          </a:xfrm>
          <a:prstGeom prst="rect">
            <a:avLst/>
          </a:prstGeom>
        </p:spPr>
      </p:pic>
      <p:sp>
        <p:nvSpPr>
          <p:cNvPr id="6" name="텍스트 상자 46">
            <a:extLst>
              <a:ext uri="{FF2B5EF4-FFF2-40B4-BE49-F238E27FC236}">
                <a16:creationId xmlns:a16="http://schemas.microsoft.com/office/drawing/2014/main" id="{0A4A7492-186C-47BA-B864-63C5530BA176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판매</a:t>
            </a:r>
            <a:r>
              <a:rPr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374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69D3C7-687C-4916-B894-510614CB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849596"/>
            <a:ext cx="4762500" cy="3444308"/>
          </a:xfrm>
          <a:prstGeom prst="rect">
            <a:avLst/>
          </a:prstGeom>
        </p:spPr>
      </p:pic>
      <p:sp>
        <p:nvSpPr>
          <p:cNvPr id="7" name="텍스트 상자 46">
            <a:extLst>
              <a:ext uri="{FF2B5EF4-FFF2-40B4-BE49-F238E27FC236}">
                <a16:creationId xmlns:a16="http://schemas.microsoft.com/office/drawing/2014/main" id="{35479AFA-122B-43B9-A1D4-8A53AF57963D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판매</a:t>
            </a:r>
            <a:r>
              <a:rPr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016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C37639-3B34-4D2D-9276-F7ACAADE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775" y="810560"/>
            <a:ext cx="4870450" cy="3522379"/>
          </a:xfrm>
          <a:prstGeom prst="rect">
            <a:avLst/>
          </a:prstGeom>
        </p:spPr>
      </p:pic>
      <p:sp>
        <p:nvSpPr>
          <p:cNvPr id="8" name="텍스트 상자 46">
            <a:extLst>
              <a:ext uri="{FF2B5EF4-FFF2-40B4-BE49-F238E27FC236}">
                <a16:creationId xmlns:a16="http://schemas.microsoft.com/office/drawing/2014/main" id="{20E60E8B-6584-4136-82EA-BFF9778E372B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판매</a:t>
            </a:r>
            <a:r>
              <a:rPr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873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DA522-46C4-4995-AE4F-670B8C79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22" y="848076"/>
            <a:ext cx="4750156" cy="3447348"/>
          </a:xfrm>
          <a:prstGeom prst="rect">
            <a:avLst/>
          </a:prstGeom>
        </p:spPr>
      </p:pic>
      <p:sp>
        <p:nvSpPr>
          <p:cNvPr id="9" name="텍스트 상자 46">
            <a:extLst>
              <a:ext uri="{FF2B5EF4-FFF2-40B4-BE49-F238E27FC236}">
                <a16:creationId xmlns:a16="http://schemas.microsoft.com/office/drawing/2014/main" id="{27D6FA1C-87CC-473C-9F65-F0AE7F99D6EA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기사</a:t>
            </a:r>
          </a:p>
        </p:txBody>
      </p:sp>
    </p:spTree>
    <p:extLst>
      <p:ext uri="{BB962C8B-B14F-4D97-AF65-F5344CB8AC3E}">
        <p14:creationId xmlns:p14="http://schemas.microsoft.com/office/powerpoint/2010/main" val="144731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텍스트 상자 46">
            <a:extLst>
              <a:ext uri="{FF2B5EF4-FFF2-40B4-BE49-F238E27FC236}">
                <a16:creationId xmlns:a16="http://schemas.microsoft.com/office/drawing/2014/main" id="{A8ADC276-5BC7-4090-9FE9-574FE2C95199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CB53F5-FC4A-4B71-85F0-6B4C9FDC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63" y="1007259"/>
            <a:ext cx="4311473" cy="31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9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텍스트 상자 46">
            <a:extLst>
              <a:ext uri="{FF2B5EF4-FFF2-40B4-BE49-F238E27FC236}">
                <a16:creationId xmlns:a16="http://schemas.microsoft.com/office/drawing/2014/main" id="{A8ADC276-5BC7-4090-9FE9-574FE2C95199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F55D38-B561-4C9D-8331-EFF14D16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77" y="799564"/>
            <a:ext cx="4883845" cy="35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54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텍스트 상자 46">
            <a:extLst>
              <a:ext uri="{FF2B5EF4-FFF2-40B4-BE49-F238E27FC236}">
                <a16:creationId xmlns:a16="http://schemas.microsoft.com/office/drawing/2014/main" id="{A8ADC276-5BC7-4090-9FE9-574FE2C95199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383D36-A6DD-4839-9310-9E169AAB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45" y="825729"/>
            <a:ext cx="5023205" cy="36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12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텍스트 상자 46">
            <a:extLst>
              <a:ext uri="{FF2B5EF4-FFF2-40B4-BE49-F238E27FC236}">
                <a16:creationId xmlns:a16="http://schemas.microsoft.com/office/drawing/2014/main" id="{A1780577-FC57-4DD2-9531-3031F39E5DCE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E6E3F-EFB5-4992-9DE1-9DA83078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390" y="647593"/>
            <a:ext cx="5302654" cy="38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4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2.</a:t>
            </a:r>
            <a:b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</a:br>
            <a:r>
              <a:rPr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맑은 고딕" charset="0"/>
              </a:rPr>
              <a:t>주요</a:t>
            </a:r>
            <a:r>
              <a:rPr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맑은 고딕" charset="0"/>
              </a:rPr>
              <a:t> </a:t>
            </a:r>
            <a:r>
              <a:rPr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맑은 고딕" charset="0"/>
              </a:rPr>
              <a:t>기능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텍스트 상자 46">
            <a:extLst>
              <a:ext uri="{FF2B5EF4-FFF2-40B4-BE49-F238E27FC236}">
                <a16:creationId xmlns:a16="http://schemas.microsoft.com/office/drawing/2014/main" id="{A1780577-FC57-4DD2-9531-3031F39E5DCE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8F1523-11F2-4C68-93FD-0530B38E1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931" y="581738"/>
            <a:ext cx="5484138" cy="39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51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텍스트 상자 46">
            <a:extLst>
              <a:ext uri="{FF2B5EF4-FFF2-40B4-BE49-F238E27FC236}">
                <a16:creationId xmlns:a16="http://schemas.microsoft.com/office/drawing/2014/main" id="{A1780577-FC57-4DD2-9531-3031F39E5DCE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8F9163-BD0A-408D-AE1C-A4E4D15D6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13" y="662789"/>
            <a:ext cx="5260774" cy="38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50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텍스트 상자 46">
            <a:extLst>
              <a:ext uri="{FF2B5EF4-FFF2-40B4-BE49-F238E27FC236}">
                <a16:creationId xmlns:a16="http://schemas.microsoft.com/office/drawing/2014/main" id="{A1780577-FC57-4DD2-9531-3031F39E5DCE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70B48F-226D-41E6-83B8-ECBB6CD6F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479" y="756024"/>
            <a:ext cx="2679041" cy="363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57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텍스트 상자 46">
            <a:extLst>
              <a:ext uri="{FF2B5EF4-FFF2-40B4-BE49-F238E27FC236}">
                <a16:creationId xmlns:a16="http://schemas.microsoft.com/office/drawing/2014/main" id="{A1780577-FC57-4DD2-9531-3031F39E5DCE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A4D054-A69E-4600-B435-CBDBD704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543" y="726083"/>
            <a:ext cx="5086347" cy="36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07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2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2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</a:t>
            </a:r>
            <a:endParaRPr lang="ko-KR" altLang="en-US" sz="32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10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텍스트 상자 46">
            <a:extLst>
              <a:ext uri="{FF2B5EF4-FFF2-40B4-BE49-F238E27FC236}">
                <a16:creationId xmlns:a16="http://schemas.microsoft.com/office/drawing/2014/main" id="{A1780577-FC57-4DD2-9531-3031F39E5DCE}"/>
              </a:ext>
            </a:extLst>
          </p:cNvPr>
          <p:cNvSpPr txBox="1">
            <a:spLocks/>
          </p:cNvSpPr>
          <p:nvPr/>
        </p:nvSpPr>
        <p:spPr>
          <a:xfrm>
            <a:off x="175056" y="504278"/>
            <a:ext cx="790144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8F1523-11F2-4C68-93FD-0530B38E1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931" y="581738"/>
            <a:ext cx="5484138" cy="39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6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11.</a:t>
            </a:r>
            <a:br>
              <a:rPr lang="en-US" altLang="ko-KR" sz="3600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</a:br>
            <a:r>
              <a:rPr lang="en-US" altLang="ko-KR" sz="36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배운점</a:t>
            </a:r>
            <a:r>
              <a:rPr lang="en-US" altLang="ko-KR" sz="3600" b="1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 &amp; </a:t>
            </a:r>
            <a:r>
              <a:rPr lang="en-US" altLang="ko-KR" sz="36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  <a:cs typeface="Arial" charset="0"/>
              </a:rPr>
              <a:t>느낀점</a:t>
            </a:r>
            <a:endParaRPr lang="ko-KR" altLang="en-US" sz="3600" b="1" dirty="0">
              <a:latin typeface="KoPub돋움체 Bold" panose="02020603020101020101" pitchFamily="18" charset="-127"/>
              <a:ea typeface="KoPub돋움체 Bold" panose="02020603020101020101" pitchFamily="18" charset="-127"/>
              <a:cs typeface="Arial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11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3699510" y="1142365"/>
            <a:ext cx="14808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이승연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조장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F5937-BD65-4897-A358-0353A8320AA9}"/>
              </a:ext>
            </a:extLst>
          </p:cNvPr>
          <p:cNvSpPr txBox="1"/>
          <p:nvPr/>
        </p:nvSpPr>
        <p:spPr>
          <a:xfrm>
            <a:off x="785812" y="2205305"/>
            <a:ext cx="7694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처음 하는 프로젝트였을 텐데 부족한 팀장과 함께해서 미안함을 느낌</a:t>
            </a:r>
            <a:endParaRPr lang="en-US" altLang="ko-KR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어느정도 결과가 나오고 프로젝트를 끝내서 후련함</a:t>
            </a:r>
            <a:endParaRPr lang="en-US" altLang="ko-KR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4A46E38C-AAEB-4E9B-8434-CEF6F92EE9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배운</a:t>
            </a:r>
            <a:r>
              <a:rPr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6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점&amp;느낀</a:t>
            </a:r>
            <a:r>
              <a:rPr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점</a:t>
            </a:r>
            <a:endParaRPr lang="ko-KR" altLang="en-US" sz="36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배운</a:t>
            </a:r>
            <a:r>
              <a:rPr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6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점&amp;느낀</a:t>
            </a:r>
            <a:r>
              <a:rPr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점</a:t>
            </a:r>
            <a:endParaRPr lang="ko-KR" altLang="en-US" sz="36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11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3699510" y="1142365"/>
            <a:ext cx="14808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고우태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서기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FCDA4-F85D-427C-8764-169B56DA3656}"/>
              </a:ext>
            </a:extLst>
          </p:cNvPr>
          <p:cNvSpPr txBox="1"/>
          <p:nvPr/>
        </p:nvSpPr>
        <p:spPr>
          <a:xfrm>
            <a:off x="741045" y="1758998"/>
            <a:ext cx="82703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코드로 컴포넌트 배치가 아닌 윈도우 </a:t>
            </a:r>
            <a:r>
              <a:rPr lang="ko-KR" altLang="en-US" dirty="0" err="1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빌더를</a:t>
            </a: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이용해 배치가 편리했음</a:t>
            </a:r>
            <a:r>
              <a:rPr lang="en-US" altLang="ko-KR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평소 사용하는 프로그램을 제작하는데 많은 노력이 필요한 것을 깨닫게 되는 시간</a:t>
            </a:r>
            <a:endParaRPr lang="en-US" altLang="ko-KR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팀에 도움이 못되어서 미안한 마음이 있지만 다음 프로젝트때는 </a:t>
            </a:r>
            <a:endParaRPr lang="en-US" altLang="ko-KR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발전한 모습을 보여주도록 노력</a:t>
            </a:r>
            <a:endParaRPr lang="en-US" altLang="ko-KR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도움을 준 조원들에게 고마움을 느낌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배운</a:t>
            </a:r>
            <a:r>
              <a:rPr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6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점&amp;느낀</a:t>
            </a:r>
            <a:r>
              <a:rPr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점</a:t>
            </a:r>
            <a:endParaRPr lang="ko-KR" altLang="en-US" sz="36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11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3699510" y="1142365"/>
            <a:ext cx="14808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김영진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조원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DDED8C-2DBD-476E-9627-982B4705E34D}"/>
              </a:ext>
            </a:extLst>
          </p:cNvPr>
          <p:cNvSpPr/>
          <p:nvPr/>
        </p:nvSpPr>
        <p:spPr>
          <a:xfrm>
            <a:off x="1479793" y="1889054"/>
            <a:ext cx="6337978" cy="223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팀 프로젝트로 진행해 팀프로젝트의 장점을 느낄 수 있었고</a:t>
            </a:r>
            <a:r>
              <a:rPr lang="en-US" altLang="ko-KR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dirty="0">
              <a:solidFill>
                <a:srgbClr val="595959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</a:t>
            </a: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자바를 복습할 수 있어서 좋은 기회였다고 느낌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기능적으로 구현하지 못한 부분이 있어 아쉬움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 프로젝트를 통해 성장할 수 있는 기회가 됨</a:t>
            </a:r>
            <a:r>
              <a:rPr lang="en-US" altLang="ko-KR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dirty="0">
                <a:solidFill>
                  <a:srgbClr val="595959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배운</a:t>
            </a:r>
            <a:r>
              <a:rPr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6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점&amp;느낀</a:t>
            </a:r>
            <a:r>
              <a:rPr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점</a:t>
            </a:r>
            <a:endParaRPr lang="ko-KR" altLang="en-US" sz="36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>
                <a:solidFill>
                  <a:srgbClr val="4C3C2E"/>
                </a:solidFill>
                <a:latin typeface="Arial" charset="0"/>
                <a:ea typeface="Arial" charset="0"/>
              </a:rPr>
              <a:t>11</a:t>
            </a:r>
            <a:endParaRPr lang="ko-KR" altLang="en-US" sz="1600" dirty="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51" name="텍스트 상자 50"/>
          <p:cNvSpPr txBox="1">
            <a:spLocks/>
          </p:cNvSpPr>
          <p:nvPr/>
        </p:nvSpPr>
        <p:spPr>
          <a:xfrm>
            <a:off x="1561385" y="1554743"/>
            <a:ext cx="6326664" cy="33294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85750" indent="-285750" defTabSz="508000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레이아웃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배치자를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사용해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컴포넌트를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배치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defTabSz="508000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패키지를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사용해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용도별로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파일을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분리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defTabSz="508000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개별 과제만 진행하다 팀 프로젝트로 처음 회의를 해봤고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pPr defTabSz="508000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회의를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통해 프로그램이 수정 하는 점이 새로웠음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defTabSz="508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윈도우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빌더를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사용해 빠른 화면 구성으로 효율을 높여 편했음</a:t>
            </a:r>
          </a:p>
          <a:p>
            <a:pPr algn="l" defTabSz="508000" fontAlgn="base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텍스트 상자 49">
            <a:extLst>
              <a:ext uri="{FF2B5EF4-FFF2-40B4-BE49-F238E27FC236}">
                <a16:creationId xmlns:a16="http://schemas.microsoft.com/office/drawing/2014/main" id="{B8BB74BF-21CB-4D09-982B-10652D91BB53}"/>
              </a:ext>
            </a:extLst>
          </p:cNvPr>
          <p:cNvSpPr txBox="1">
            <a:spLocks/>
          </p:cNvSpPr>
          <p:nvPr/>
        </p:nvSpPr>
        <p:spPr>
          <a:xfrm>
            <a:off x="3699510" y="1142365"/>
            <a:ext cx="14808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조민영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조원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</a:t>
            </a:r>
            <a:r>
              <a:rPr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02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05A2CC7-D7A9-4A9A-8573-E95BC7F92AF8}"/>
              </a:ext>
            </a:extLst>
          </p:cNvPr>
          <p:cNvGrpSpPr/>
          <p:nvPr/>
        </p:nvGrpSpPr>
        <p:grpSpPr>
          <a:xfrm>
            <a:off x="1594894" y="953127"/>
            <a:ext cx="1221525" cy="1221525"/>
            <a:chOff x="1846405" y="966854"/>
            <a:chExt cx="1221525" cy="122152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A5E4761-B240-4FC9-AFF7-F2FF0837DFEA}"/>
                </a:ext>
              </a:extLst>
            </p:cNvPr>
            <p:cNvSpPr/>
            <p:nvPr/>
          </p:nvSpPr>
          <p:spPr>
            <a:xfrm>
              <a:off x="1846405" y="966854"/>
              <a:ext cx="1221525" cy="122152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2143319" y="1098974"/>
              <a:ext cx="642555" cy="677800"/>
              <a:chOff x="1107440" y="1049655"/>
              <a:chExt cx="300990" cy="317500"/>
            </a:xfrm>
          </p:grpSpPr>
          <p:sp>
            <p:nvSpPr>
              <p:cNvPr id="46" name="도형 45"/>
              <p:cNvSpPr>
                <a:spLocks/>
              </p:cNvSpPr>
              <p:nvPr/>
            </p:nvSpPr>
            <p:spPr>
              <a:xfrm>
                <a:off x="1182370" y="1049655"/>
                <a:ext cx="151130" cy="149860"/>
              </a:xfrm>
              <a:custGeom>
                <a:avLst/>
                <a:gdLst>
                  <a:gd name="TX0" fmla="*/ 152434 w 305436"/>
                  <a:gd name="TY0" fmla="*/ 0 h 305436"/>
                  <a:gd name="TX1" fmla="*/ 104252 w 305436"/>
                  <a:gd name="TY1" fmla="*/ 7773 h 305436"/>
                  <a:gd name="TX2" fmla="*/ 62408 w 305436"/>
                  <a:gd name="TY2" fmla="*/ 29419 h 305436"/>
                  <a:gd name="TX3" fmla="*/ 29410 w 305436"/>
                  <a:gd name="TY3" fmla="*/ 62428 h 305436"/>
                  <a:gd name="TX4" fmla="*/ 7771 w 305436"/>
                  <a:gd name="TY4" fmla="*/ 104289 h 305436"/>
                  <a:gd name="TX5" fmla="*/ 0 w 305436"/>
                  <a:gd name="TY5" fmla="*/ 152492 h 305436"/>
                  <a:gd name="TX6" fmla="*/ 7771 w 305436"/>
                  <a:gd name="TY6" fmla="*/ 200695 h 305436"/>
                  <a:gd name="TX7" fmla="*/ 29410 w 305436"/>
                  <a:gd name="TY7" fmla="*/ 242556 h 305436"/>
                  <a:gd name="TX8" fmla="*/ 62408 w 305436"/>
                  <a:gd name="TY8" fmla="*/ 275565 h 305436"/>
                  <a:gd name="TX9" fmla="*/ 104252 w 305436"/>
                  <a:gd name="TY9" fmla="*/ 297211 h 305436"/>
                  <a:gd name="TX10" fmla="*/ 152434 w 305436"/>
                  <a:gd name="TY10" fmla="*/ 304985 h 305436"/>
                  <a:gd name="TX11" fmla="*/ 200618 w 305436"/>
                  <a:gd name="TY11" fmla="*/ 297212 h 305436"/>
                  <a:gd name="TX12" fmla="*/ 242463 w 305436"/>
                  <a:gd name="TY12" fmla="*/ 275565 h 305436"/>
                  <a:gd name="TX13" fmla="*/ 275459 w 305436"/>
                  <a:gd name="TY13" fmla="*/ 242556 h 305436"/>
                  <a:gd name="TX14" fmla="*/ 297097 w 305436"/>
                  <a:gd name="TY14" fmla="*/ 200695 h 305436"/>
                  <a:gd name="TX15" fmla="*/ 304868 w 305436"/>
                  <a:gd name="TY15" fmla="*/ 152492 h 305436"/>
                  <a:gd name="TX16" fmla="*/ 297097 w 305436"/>
                  <a:gd name="TY16" fmla="*/ 104289 h 305436"/>
                  <a:gd name="TX17" fmla="*/ 275459 w 305436"/>
                  <a:gd name="TY17" fmla="*/ 62428 h 305436"/>
                  <a:gd name="TX18" fmla="*/ 242463 w 305436"/>
                  <a:gd name="TY18" fmla="*/ 29419 h 305436"/>
                  <a:gd name="TX19" fmla="*/ 200618 w 305436"/>
                  <a:gd name="TY19" fmla="*/ 7773 h 305436"/>
                  <a:gd name="TX20" fmla="*/ 152434 w 305436"/>
                  <a:gd name="TY20" fmla="*/ 0 h 30543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</a:cxnLst>
                <a:rect l="l" t="t" r="r" b="b"/>
                <a:pathLst>
                  <a:path w="305436" h="305436">
                    <a:moveTo>
                      <a:pt x="152434" y="0"/>
                    </a:moveTo>
                    <a:lnTo>
                      <a:pt x="104252" y="7773"/>
                    </a:lnTo>
                    <a:lnTo>
                      <a:pt x="62408" y="29419"/>
                    </a:lnTo>
                    <a:lnTo>
                      <a:pt x="29410" y="62428"/>
                    </a:lnTo>
                    <a:lnTo>
                      <a:pt x="7771" y="104289"/>
                    </a:lnTo>
                    <a:lnTo>
                      <a:pt x="0" y="152492"/>
                    </a:lnTo>
                    <a:lnTo>
                      <a:pt x="7771" y="200695"/>
                    </a:lnTo>
                    <a:lnTo>
                      <a:pt x="29410" y="242556"/>
                    </a:lnTo>
                    <a:lnTo>
                      <a:pt x="62408" y="275565"/>
                    </a:lnTo>
                    <a:lnTo>
                      <a:pt x="104252" y="297211"/>
                    </a:lnTo>
                    <a:lnTo>
                      <a:pt x="152434" y="304985"/>
                    </a:lnTo>
                    <a:lnTo>
                      <a:pt x="200618" y="297212"/>
                    </a:lnTo>
                    <a:lnTo>
                      <a:pt x="242463" y="275565"/>
                    </a:lnTo>
                    <a:lnTo>
                      <a:pt x="275459" y="242556"/>
                    </a:lnTo>
                    <a:lnTo>
                      <a:pt x="297097" y="200695"/>
                    </a:lnTo>
                    <a:lnTo>
                      <a:pt x="304868" y="152492"/>
                    </a:lnTo>
                    <a:lnTo>
                      <a:pt x="297097" y="104289"/>
                    </a:lnTo>
                    <a:lnTo>
                      <a:pt x="275459" y="62428"/>
                    </a:lnTo>
                    <a:lnTo>
                      <a:pt x="242463" y="29419"/>
                    </a:lnTo>
                    <a:lnTo>
                      <a:pt x="200618" y="7773"/>
                    </a:lnTo>
                    <a:lnTo>
                      <a:pt x="152434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91440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Calibri" charset="0"/>
                  <a:ea typeface="Calibri" charset="0"/>
                </a:endParaRPr>
              </a:p>
            </p:txBody>
          </p:sp>
          <p:sp>
            <p:nvSpPr>
              <p:cNvPr id="47" name="도형 46"/>
              <p:cNvSpPr>
                <a:spLocks/>
              </p:cNvSpPr>
              <p:nvPr/>
            </p:nvSpPr>
            <p:spPr>
              <a:xfrm>
                <a:off x="1107440" y="1217295"/>
                <a:ext cx="300990" cy="149860"/>
              </a:xfrm>
              <a:custGeom>
                <a:avLst/>
                <a:gdLst>
                  <a:gd name="TX0" fmla="*/ 304868 w 610236"/>
                  <a:gd name="TY0" fmla="*/ 0 h 305436"/>
                  <a:gd name="TX1" fmla="*/ 241989 w 610236"/>
                  <a:gd name="TY1" fmla="*/ 5241 h 305436"/>
                  <a:gd name="TX2" fmla="*/ 179110 w 610236"/>
                  <a:gd name="TY2" fmla="*/ 19061 h 305436"/>
                  <a:gd name="TX3" fmla="*/ 139274 w 610236"/>
                  <a:gd name="TY3" fmla="*/ 32522 h 305436"/>
                  <a:gd name="TX4" fmla="*/ 100511 w 610236"/>
                  <a:gd name="TY4" fmla="*/ 49556 h 305436"/>
                  <a:gd name="TX5" fmla="*/ 63891 w 610236"/>
                  <a:gd name="TY5" fmla="*/ 69448 h 305436"/>
                  <a:gd name="TX6" fmla="*/ 30486 w 610236"/>
                  <a:gd name="TY6" fmla="*/ 91487 h 305436"/>
                  <a:gd name="TX7" fmla="*/ 2084 w 610236"/>
                  <a:gd name="TY7" fmla="*/ 135448 h 305436"/>
                  <a:gd name="TX8" fmla="*/ 0 w 610236"/>
                  <a:gd name="TY8" fmla="*/ 152484 h 305436"/>
                  <a:gd name="TX9" fmla="*/ 0 w 610236"/>
                  <a:gd name="TY9" fmla="*/ 304977 h 305436"/>
                  <a:gd name="TX10" fmla="*/ 609736 w 610236"/>
                  <a:gd name="TY10" fmla="*/ 304977 h 305436"/>
                  <a:gd name="TX11" fmla="*/ 609736 w 610236"/>
                  <a:gd name="TY11" fmla="*/ 152484 h 305436"/>
                  <a:gd name="TX12" fmla="*/ 592051 w 610236"/>
                  <a:gd name="TY12" fmla="*/ 104235 h 305436"/>
                  <a:gd name="TX13" fmla="*/ 545845 w 610236"/>
                  <a:gd name="TY13" fmla="*/ 67840 h 305436"/>
                  <a:gd name="TX14" fmla="*/ 509225 w 610236"/>
                  <a:gd name="TY14" fmla="*/ 48126 h 305436"/>
                  <a:gd name="TX15" fmla="*/ 470461 w 610236"/>
                  <a:gd name="TY15" fmla="*/ 31986 h 305436"/>
                  <a:gd name="TX16" fmla="*/ 430626 w 610236"/>
                  <a:gd name="TY16" fmla="*/ 19061 h 305436"/>
                  <a:gd name="TX17" fmla="*/ 370605 w 610236"/>
                  <a:gd name="TY17" fmla="*/ 5241 h 305436"/>
                  <a:gd name="TX18" fmla="*/ 304868 w 610236"/>
                  <a:gd name="TY18" fmla="*/ 0 h 305436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</a:cxnLst>
                <a:rect l="l" t="t" r="r" b="b"/>
                <a:pathLst>
                  <a:path w="610236" h="305436">
                    <a:moveTo>
                      <a:pt x="304868" y="0"/>
                    </a:moveTo>
                    <a:lnTo>
                      <a:pt x="241989" y="5241"/>
                    </a:lnTo>
                    <a:lnTo>
                      <a:pt x="179110" y="19061"/>
                    </a:lnTo>
                    <a:lnTo>
                      <a:pt x="139274" y="32522"/>
                    </a:lnTo>
                    <a:lnTo>
                      <a:pt x="100511" y="49556"/>
                    </a:lnTo>
                    <a:lnTo>
                      <a:pt x="63891" y="69448"/>
                    </a:lnTo>
                    <a:lnTo>
                      <a:pt x="30486" y="91487"/>
                    </a:lnTo>
                    <a:lnTo>
                      <a:pt x="2084" y="135448"/>
                    </a:lnTo>
                    <a:lnTo>
                      <a:pt x="0" y="152484"/>
                    </a:lnTo>
                    <a:lnTo>
                      <a:pt x="0" y="304977"/>
                    </a:lnTo>
                    <a:lnTo>
                      <a:pt x="609736" y="304977"/>
                    </a:lnTo>
                    <a:lnTo>
                      <a:pt x="609736" y="152484"/>
                    </a:lnTo>
                    <a:lnTo>
                      <a:pt x="592051" y="104235"/>
                    </a:lnTo>
                    <a:lnTo>
                      <a:pt x="545845" y="67840"/>
                    </a:lnTo>
                    <a:lnTo>
                      <a:pt x="509225" y="48126"/>
                    </a:lnTo>
                    <a:lnTo>
                      <a:pt x="470461" y="31986"/>
                    </a:lnTo>
                    <a:lnTo>
                      <a:pt x="430626" y="19061"/>
                    </a:lnTo>
                    <a:lnTo>
                      <a:pt x="370605" y="5241"/>
                    </a:lnTo>
                    <a:lnTo>
                      <a:pt x="30486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914400" eaLnBrk="1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chemeClr val="tx1"/>
                  </a:solidFill>
                  <a:latin typeface="Calibri" charset="0"/>
                  <a:ea typeface="Calibri" charset="0"/>
                </a:endParaRPr>
              </a:p>
            </p:txBody>
          </p:sp>
        </p:grpSp>
        <p:sp>
          <p:nvSpPr>
            <p:cNvPr id="48" name="텍스트 상자 47"/>
            <p:cNvSpPr txBox="1">
              <a:spLocks/>
            </p:cNvSpPr>
            <p:nvPr/>
          </p:nvSpPr>
          <p:spPr>
            <a:xfrm>
              <a:off x="2110765" y="1812472"/>
              <a:ext cx="642555" cy="2933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3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사용자</a:t>
              </a:r>
              <a:endPara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4D53D8-95F7-4FBE-B2CC-CC0FA66F67D0}"/>
              </a:ext>
            </a:extLst>
          </p:cNvPr>
          <p:cNvGrpSpPr/>
          <p:nvPr/>
        </p:nvGrpSpPr>
        <p:grpSpPr>
          <a:xfrm>
            <a:off x="5176240" y="953127"/>
            <a:ext cx="1248978" cy="1248978"/>
            <a:chOff x="0" y="2336126"/>
            <a:chExt cx="1248978" cy="1248978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C0DEEB0-7A3B-4B8A-9DEC-62A2A7A3BAE9}"/>
                </a:ext>
              </a:extLst>
            </p:cNvPr>
            <p:cNvGrpSpPr/>
            <p:nvPr/>
          </p:nvGrpSpPr>
          <p:grpSpPr>
            <a:xfrm>
              <a:off x="0" y="2336126"/>
              <a:ext cx="1248978" cy="1248978"/>
              <a:chOff x="1846001" y="3404115"/>
              <a:chExt cx="1248978" cy="12489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C0C7BDA7-67CC-47AB-9135-F45FC8C71315}"/>
                  </a:ext>
                </a:extLst>
              </p:cNvPr>
              <p:cNvSpPr/>
              <p:nvPr/>
            </p:nvSpPr>
            <p:spPr>
              <a:xfrm>
                <a:off x="1846001" y="3404115"/>
                <a:ext cx="1248978" cy="124897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64" name="텍스트 상자 52">
                <a:extLst>
                  <a:ext uri="{FF2B5EF4-FFF2-40B4-BE49-F238E27FC236}">
                    <a16:creationId xmlns:a16="http://schemas.microsoft.com/office/drawing/2014/main" id="{EAC2051B-8B7F-49EE-8CA2-D3604F8C66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6320" y="4258888"/>
                <a:ext cx="688340" cy="2933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89535" tIns="46355" rIns="89535" bIns="46355" anchor="t">
                <a:spAutoFit/>
              </a:bodyPr>
              <a:lstStyle/>
              <a:p>
                <a:pPr marL="0" indent="0" algn="ctr" defTabSz="508000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3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판매자</a:t>
                </a:r>
              </a:p>
            </p:txBody>
          </p:sp>
        </p:grpSp>
        <p:pic>
          <p:nvPicPr>
            <p:cNvPr id="51" name="그림 50" descr="C:/Users/208_10/AppData/Roaming/PolarisOffice/ETemp/7736_6651304/fImage2627600931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56" y="2501014"/>
              <a:ext cx="689115" cy="689115"/>
            </a:xfrm>
            <a:prstGeom prst="rect">
              <a:avLst/>
            </a:prstGeom>
            <a:noFill/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ACE4CC-8180-4B79-AAA8-665C65E84DA7}"/>
              </a:ext>
            </a:extLst>
          </p:cNvPr>
          <p:cNvGrpSpPr/>
          <p:nvPr/>
        </p:nvGrpSpPr>
        <p:grpSpPr>
          <a:xfrm>
            <a:off x="1594894" y="3203055"/>
            <a:ext cx="1248978" cy="1248978"/>
            <a:chOff x="1846001" y="3404115"/>
            <a:chExt cx="1248978" cy="1248978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77C3990-CF94-4B8B-B878-EE45B7114FC5}"/>
                </a:ext>
              </a:extLst>
            </p:cNvPr>
            <p:cNvSpPr/>
            <p:nvPr/>
          </p:nvSpPr>
          <p:spPr>
            <a:xfrm>
              <a:off x="1846001" y="3404115"/>
              <a:ext cx="1248978" cy="124897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49" name="그림 48" descr="C:/Users/208_10/AppData/Roaming/PolarisOffice/ETemp/7736_6651304/fImage1996598383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391" y="3525977"/>
              <a:ext cx="742430" cy="752518"/>
            </a:xfrm>
            <a:prstGeom prst="rect">
              <a:avLst/>
            </a:prstGeom>
            <a:noFill/>
          </p:spPr>
        </p:pic>
        <p:sp>
          <p:nvSpPr>
            <p:cNvPr id="53" name="텍스트 상자 52"/>
            <p:cNvSpPr txBox="1">
              <a:spLocks/>
            </p:cNvSpPr>
            <p:nvPr/>
          </p:nvSpPr>
          <p:spPr>
            <a:xfrm>
              <a:off x="2126320" y="4258888"/>
              <a:ext cx="688340" cy="29337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508000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3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관리자</a:t>
              </a:r>
              <a:endPara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F4FD1A-F0D3-44D8-BFD3-5CF26DEC8922}"/>
              </a:ext>
            </a:extLst>
          </p:cNvPr>
          <p:cNvGrpSpPr/>
          <p:nvPr/>
        </p:nvGrpSpPr>
        <p:grpSpPr>
          <a:xfrm>
            <a:off x="5176240" y="3203055"/>
            <a:ext cx="1248978" cy="1248978"/>
            <a:chOff x="5207110" y="3215355"/>
            <a:chExt cx="1248978" cy="1248978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9C1CCADC-C8BD-4EA9-8CE1-D8AFA9E9AFEA}"/>
                </a:ext>
              </a:extLst>
            </p:cNvPr>
            <p:cNvGrpSpPr/>
            <p:nvPr/>
          </p:nvGrpSpPr>
          <p:grpSpPr>
            <a:xfrm>
              <a:off x="5207110" y="3215355"/>
              <a:ext cx="1248978" cy="1248978"/>
              <a:chOff x="1846001" y="3404115"/>
              <a:chExt cx="1248978" cy="1248978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79BF60A3-0966-420D-9CFC-4A65FC2823D7}"/>
                  </a:ext>
                </a:extLst>
              </p:cNvPr>
              <p:cNvSpPr/>
              <p:nvPr/>
            </p:nvSpPr>
            <p:spPr>
              <a:xfrm>
                <a:off x="1846001" y="3404115"/>
                <a:ext cx="1248978" cy="124897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69" name="텍스트 상자 52">
                <a:extLst>
                  <a:ext uri="{FF2B5EF4-FFF2-40B4-BE49-F238E27FC236}">
                    <a16:creationId xmlns:a16="http://schemas.microsoft.com/office/drawing/2014/main" id="{69537EFA-9437-484F-B6AB-D999CCD9BD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6320" y="4258888"/>
                <a:ext cx="807854" cy="2936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89535" tIns="46355" rIns="89535" bIns="46355" anchor="t">
                <a:spAutoFit/>
              </a:bodyPr>
              <a:lstStyle/>
              <a:p>
                <a:pPr marL="0" indent="0" algn="ctr" defTabSz="508000" fontAlgn="base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300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택배 기사</a:t>
                </a:r>
              </a:p>
            </p:txBody>
          </p:sp>
        </p:grpSp>
        <p:pic>
          <p:nvPicPr>
            <p:cNvPr id="50" name="그림 49" descr="C:/Users/208_10/AppData/Roaming/PolarisOffice/ETemp/7736_6651304/fImage17195999278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085" y="3445158"/>
              <a:ext cx="591840" cy="591174"/>
            </a:xfrm>
            <a:prstGeom prst="rect">
              <a:avLst/>
            </a:prstGeom>
            <a:noFill/>
          </p:spPr>
        </p:pic>
      </p:grpSp>
      <p:sp>
        <p:nvSpPr>
          <p:cNvPr id="55" name="텍스트 상자 54"/>
          <p:cNvSpPr txBox="1">
            <a:spLocks/>
          </p:cNvSpPr>
          <p:nvPr/>
        </p:nvSpPr>
        <p:spPr>
          <a:xfrm>
            <a:off x="2418943" y="1189912"/>
            <a:ext cx="1990723" cy="89383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주문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내역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포인트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적립</a:t>
            </a:r>
            <a:endParaRPr lang="ko-KR" altLang="en-US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endParaRPr lang="ko-KR" altLang="en-US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54000" indent="-25400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3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>
            <a:off x="6394348" y="1310325"/>
            <a:ext cx="1425575" cy="6934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정액권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구매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</a:t>
            </a:r>
            <a:endParaRPr lang="ko-KR" altLang="en-US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 algn="ctr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송장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2854258" y="3459350"/>
            <a:ext cx="2291080" cy="493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회원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판매자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,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기사,매출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</a:t>
            </a:r>
            <a:endParaRPr lang="ko-KR" altLang="en-US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>
            <a:off x="6515471" y="3477092"/>
            <a:ext cx="1425575" cy="4933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택배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수락</a:t>
            </a:r>
            <a:endParaRPr lang="ko-KR" altLang="en-US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 algn="l" defTabSz="508000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택배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목록</a:t>
            </a:r>
            <a:r>
              <a:rPr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조회</a:t>
            </a:r>
            <a:endParaRPr lang="ko-KR" altLang="en-US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7DD24C3-156D-467C-8239-AD78C5409ACF}"/>
              </a:ext>
            </a:extLst>
          </p:cNvPr>
          <p:cNvSpPr/>
          <p:nvPr/>
        </p:nvSpPr>
        <p:spPr>
          <a:xfrm>
            <a:off x="3854840" y="2003745"/>
            <a:ext cx="1465901" cy="1465901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600B3D-4A3E-4F1A-BB8F-FD645E680E7E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5320741" y="2731559"/>
            <a:ext cx="2390699" cy="513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16EF360-6360-447E-85B1-4F99D64711B6}"/>
              </a:ext>
            </a:extLst>
          </p:cNvPr>
          <p:cNvCxnSpPr>
            <a:cxnSpLocks/>
          </p:cNvCxnSpPr>
          <p:nvPr/>
        </p:nvCxnSpPr>
        <p:spPr>
          <a:xfrm flipH="1">
            <a:off x="4611570" y="3469646"/>
            <a:ext cx="7232" cy="144513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C1A1F21-8402-4FB0-B892-B457E4CEA81F}"/>
              </a:ext>
            </a:extLst>
          </p:cNvPr>
          <p:cNvCxnSpPr>
            <a:cxnSpLocks/>
          </p:cNvCxnSpPr>
          <p:nvPr/>
        </p:nvCxnSpPr>
        <p:spPr>
          <a:xfrm>
            <a:off x="4616201" y="720590"/>
            <a:ext cx="0" cy="12765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F7E2770-5D74-476D-9A5E-67C91DB4FF7A}"/>
              </a:ext>
            </a:extLst>
          </p:cNvPr>
          <p:cNvCxnSpPr>
            <a:cxnSpLocks/>
          </p:cNvCxnSpPr>
          <p:nvPr/>
        </p:nvCxnSpPr>
        <p:spPr>
          <a:xfrm flipH="1">
            <a:off x="1453755" y="2740149"/>
            <a:ext cx="2390699" cy="513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latin typeface="Arial" charset="0"/>
                <a:ea typeface="Arial" charset="0"/>
                <a:cs typeface="Arial" charset="0"/>
              </a:rPr>
              <a:t>12.</a:t>
            </a:r>
            <a:br>
              <a:rPr lang="en-US" altLang="ko-KR" sz="3600" b="1" dirty="0">
                <a:latin typeface="Arial" charset="0"/>
                <a:ea typeface="Arial" charset="0"/>
                <a:cs typeface="Arial" charset="0"/>
              </a:rPr>
            </a:br>
            <a:r>
              <a:rPr lang="en-US" altLang="ko-KR" sz="3600" b="1" dirty="0" err="1">
                <a:latin typeface="Arial" charset="0"/>
                <a:ea typeface="Arial" charset="0"/>
                <a:cs typeface="Arial" charset="0"/>
              </a:rPr>
              <a:t>시연</a:t>
            </a:r>
            <a:endParaRPr lang="ko-KR" altLang="en-US" sz="3600" b="1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latin typeface="Arial" charset="0"/>
                <a:ea typeface="Arial" charset="0"/>
                <a:cs typeface="Arial" charset="0"/>
              </a:rPr>
              <a:t>13.</a:t>
            </a:r>
            <a:br>
              <a:rPr lang="en-US" altLang="ko-KR" sz="3600" b="1" dirty="0">
                <a:latin typeface="Arial" charset="0"/>
                <a:ea typeface="Arial" charset="0"/>
                <a:cs typeface="Arial" charset="0"/>
              </a:rPr>
            </a:br>
            <a:r>
              <a:rPr lang="en-US" altLang="ko-KR" sz="3600" b="1" dirty="0">
                <a:latin typeface="Arial" charset="0"/>
                <a:ea typeface="Arial" charset="0"/>
                <a:cs typeface="Arial" charset="0"/>
              </a:rPr>
              <a:t>Q&amp;A</a:t>
            </a:r>
            <a:endParaRPr lang="ko-KR" altLang="en-US" sz="3600" b="1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8"/>
          <p:cNvSpPr>
            <a:spLocks noChangeArrowheads="1"/>
          </p:cNvSpPr>
          <p:nvPr/>
        </p:nvSpPr>
        <p:spPr bwMode="auto">
          <a:xfrm>
            <a:off x="712470" y="481965"/>
            <a:ext cx="2713990" cy="27139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ko-KR" altLang="en-US" b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1166495" y="1608455"/>
            <a:ext cx="180721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solidFill>
                  <a:srgbClr val="A1968B"/>
                </a:solidFill>
                <a:latin typeface="Arial" pitchFamily="34" charset="0"/>
                <a:ea typeface="+mn-ea"/>
                <a:cs typeface="Arial" pitchFamily="34" charset="0"/>
              </a:rPr>
              <a:t>Thank you.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A1F74E-CCCB-4BB1-AF02-277447EC1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0" y="3249803"/>
            <a:ext cx="1349245" cy="13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0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76 -2.96296E-6 L 0.95504 0.0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64" y="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3.</a:t>
            </a:r>
            <a:b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적용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기술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idx="4294967295"/>
          </p:nvPr>
        </p:nvSpPr>
        <p:spPr>
          <a:xfrm>
            <a:off x="908050" y="68580"/>
            <a:ext cx="76333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6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적용</a:t>
            </a:r>
            <a:r>
              <a:rPr sz="3600" b="1" dirty="0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sz="3600" b="1" dirty="0" err="1">
                <a:solidFill>
                  <a:srgbClr val="615247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</a:t>
            </a:r>
            <a:endParaRPr lang="ko-KR" altLang="en-US" sz="3600" b="1" dirty="0">
              <a:solidFill>
                <a:srgbClr val="615247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제목 43"/>
          <p:cNvSpPr txBox="1">
            <a:spLocks/>
          </p:cNvSpPr>
          <p:nvPr/>
        </p:nvSpPr>
        <p:spPr>
          <a:xfrm>
            <a:off x="245110" y="69850"/>
            <a:ext cx="495935" cy="52070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base" latinLnBrk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4C3C2E"/>
                </a:solidFill>
                <a:latin typeface="Arial" charset="0"/>
                <a:ea typeface="Arial" charset="0"/>
              </a:rPr>
              <a:t>03</a:t>
            </a:r>
            <a:endParaRPr lang="ko-KR" altLang="en-US" sz="1600">
              <a:solidFill>
                <a:srgbClr val="4C3C2E"/>
              </a:solidFill>
              <a:latin typeface="Arial" charset="0"/>
              <a:ea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D435D-187D-4339-BCB8-27BFC168073D}"/>
              </a:ext>
            </a:extLst>
          </p:cNvPr>
          <p:cNvSpPr txBox="1"/>
          <p:nvPr/>
        </p:nvSpPr>
        <p:spPr>
          <a:xfrm>
            <a:off x="1800392" y="3206943"/>
            <a:ext cx="76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JAVA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CB5986-367B-427E-B9B0-035473A41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2" y="1399083"/>
            <a:ext cx="1901603" cy="19016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37F045-A05B-4FF0-A3A3-DD26EA5BD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70" y="1399083"/>
            <a:ext cx="1807860" cy="1807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6CEBAD-F55A-4AD3-82CC-A9250852CCEF}"/>
              </a:ext>
            </a:extLst>
          </p:cNvPr>
          <p:cNvSpPr txBox="1"/>
          <p:nvPr/>
        </p:nvSpPr>
        <p:spPr>
          <a:xfrm>
            <a:off x="6698451" y="3300686"/>
            <a:ext cx="68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SQL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43EFFC-4D50-42DC-A14C-E542116A4679}"/>
              </a:ext>
            </a:extLst>
          </p:cNvPr>
          <p:cNvSpPr txBox="1"/>
          <p:nvPr/>
        </p:nvSpPr>
        <p:spPr>
          <a:xfrm>
            <a:off x="2568208" y="3769079"/>
            <a:ext cx="366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이유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수업시간에 배운 것을 응용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19760" y="1836420"/>
            <a:ext cx="6054090" cy="58356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4.</a:t>
            </a:r>
            <a:b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ko-KR" sz="3600" b="1" dirty="0" err="1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개발</a:t>
            </a:r>
            <a:r>
              <a:rPr lang="en-US" altLang="ko-KR" sz="3600" b="1" dirty="0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3600" b="1" dirty="0" err="1">
                <a:solidFill>
                  <a:srgbClr val="595959"/>
                </a:solidFill>
                <a:latin typeface="Arial" charset="0"/>
                <a:ea typeface="Arial" charset="0"/>
                <a:cs typeface="Arial" charset="0"/>
              </a:rPr>
              <a:t>일정</a:t>
            </a:r>
            <a:endParaRPr lang="ko-KR" altLang="en-US" sz="3600" b="1" dirty="0">
              <a:solidFill>
                <a:srgbClr val="59595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Pages>32</Pages>
  <Words>1166</Words>
  <Characters>0</Characters>
  <Application>Microsoft Office PowerPoint</Application>
  <DocSecurity>0</DocSecurity>
  <PresentationFormat>화면 슬라이드 쇼(16:9)</PresentationFormat>
  <Lines>0</Lines>
  <Paragraphs>510</Paragraphs>
  <Slides>62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KoPub돋움체 Bold</vt:lpstr>
      <vt:lpstr>Calibri</vt:lpstr>
      <vt:lpstr>맑은 고딕</vt:lpstr>
      <vt:lpstr>Arial</vt:lpstr>
      <vt:lpstr>굴림</vt:lpstr>
      <vt:lpstr>KoPub돋움체 Light</vt:lpstr>
      <vt:lpstr>Wingdings</vt:lpstr>
      <vt:lpstr>KoPub돋움체 Medium</vt:lpstr>
      <vt:lpstr>오피스 테마</vt:lpstr>
      <vt:lpstr>PowerPoint 프레젠테이션</vt:lpstr>
      <vt:lpstr>PowerPoint 프레젠테이션</vt:lpstr>
      <vt:lpstr>1. 기 획 의 도</vt:lpstr>
      <vt:lpstr>기획 의도</vt:lpstr>
      <vt:lpstr>2. 주요 기능</vt:lpstr>
      <vt:lpstr>주요 기능</vt:lpstr>
      <vt:lpstr>3. 적용 기술</vt:lpstr>
      <vt:lpstr>적용 기술</vt:lpstr>
      <vt:lpstr>4. 개발 일정</vt:lpstr>
      <vt:lpstr>개발 일정</vt:lpstr>
      <vt:lpstr>5. 기능 정의서</vt:lpstr>
      <vt:lpstr>기능 정의</vt:lpstr>
      <vt:lpstr>기능 정의</vt:lpstr>
      <vt:lpstr>기능 정의</vt:lpstr>
      <vt:lpstr>기능 정의</vt:lpstr>
      <vt:lpstr>기능 정의</vt:lpstr>
      <vt:lpstr>기능 정의</vt:lpstr>
      <vt:lpstr>6. 설계 다이어그램</vt:lpstr>
      <vt:lpstr>설계 다이어그램</vt:lpstr>
      <vt:lpstr>설계 다이어그램</vt:lpstr>
      <vt:lpstr>설계 다이어그램</vt:lpstr>
      <vt:lpstr>설계 다이어그램</vt:lpstr>
      <vt:lpstr>설계 다이어그램</vt:lpstr>
      <vt:lpstr>설계 다이어그램</vt:lpstr>
      <vt:lpstr>설계 다이어그램</vt:lpstr>
      <vt:lpstr>설계 다이어그램</vt:lpstr>
      <vt:lpstr>7. 업무 프로세스</vt:lpstr>
      <vt:lpstr>업무 프로세스</vt:lpstr>
      <vt:lpstr>8. ERD</vt:lpstr>
      <vt:lpstr>ERD</vt:lpstr>
      <vt:lpstr>9. 형상 관리 기법</vt:lpstr>
      <vt:lpstr>형상 관리 기법</vt:lpstr>
      <vt:lpstr>10. 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주요 화면</vt:lpstr>
      <vt:lpstr>11. 배운점 &amp; 느낀점</vt:lpstr>
      <vt:lpstr>배운 점&amp;느낀 점</vt:lpstr>
      <vt:lpstr>배운 점&amp;느낀 점</vt:lpstr>
      <vt:lpstr>배운 점&amp;느낀 점</vt:lpstr>
      <vt:lpstr>배운 점&amp;느낀 점</vt:lpstr>
      <vt:lpstr>12. 시연</vt:lpstr>
      <vt:lpstr>13. Q&amp;A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ch10433</dc:creator>
  <cp:lastModifiedBy>Minyeong Jo</cp:lastModifiedBy>
  <cp:revision>116</cp:revision>
  <dcterms:modified xsi:type="dcterms:W3CDTF">2019-10-04T06:31:27Z</dcterms:modified>
</cp:coreProperties>
</file>